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f9242e3b7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0b8580ef14022"/>
  </p:sldMasterIdLst>
  <p:sldIdLst>
    <p:sldId xmlns:r="http://schemas.openxmlformats.org/officeDocument/2006/relationships" id="256" r:id="Rc03ba2703ead4841"/>
    <p:sldId xmlns:r="http://schemas.openxmlformats.org/officeDocument/2006/relationships" id="257" r:id="R9873667f32014338"/>
    <p:sldId xmlns:r="http://schemas.openxmlformats.org/officeDocument/2006/relationships" id="258" r:id="Rc7f58a1c92bd47f0"/>
    <p:sldId xmlns:r="http://schemas.openxmlformats.org/officeDocument/2006/relationships" id="259" r:id="R67e6710de8794216"/>
    <p:sldId xmlns:r="http://schemas.openxmlformats.org/officeDocument/2006/relationships" id="260" r:id="R80f2ffbc8f644b53"/>
    <p:sldId xmlns:r="http://schemas.openxmlformats.org/officeDocument/2006/relationships" id="261" r:id="Raf5114ffaf81464c"/>
    <p:sldId xmlns:r="http://schemas.openxmlformats.org/officeDocument/2006/relationships" id="262" r:id="R9c1c3d6188b1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0b8580ef14022" /><Relationship Type="http://schemas.openxmlformats.org/officeDocument/2006/relationships/slide" Target="/ppt/slides/slide1.xml" Id="Rc03ba2703ead4841" /><Relationship Type="http://schemas.openxmlformats.org/officeDocument/2006/relationships/slide" Target="/ppt/slides/slide2.xml" Id="R9873667f32014338" /><Relationship Type="http://schemas.openxmlformats.org/officeDocument/2006/relationships/slide" Target="/ppt/slides/slide3.xml" Id="Rc7f58a1c92bd47f0" /><Relationship Type="http://schemas.openxmlformats.org/officeDocument/2006/relationships/slide" Target="/ppt/slides/slide4.xml" Id="R67e6710de8794216" /><Relationship Type="http://schemas.openxmlformats.org/officeDocument/2006/relationships/slide" Target="/ppt/slides/slide5.xml" Id="R80f2ffbc8f644b53" /><Relationship Type="http://schemas.openxmlformats.org/officeDocument/2006/relationships/slide" Target="/ppt/slides/slide6.xml" Id="Raf5114ffaf81464c" /><Relationship Type="http://schemas.openxmlformats.org/officeDocument/2006/relationships/slide" Target="/ppt/slides/slide7.xml" Id="R9c1c3d6188b1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d6bf810a0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dcffb34f7432c" /><Relationship Type="http://schemas.openxmlformats.org/officeDocument/2006/relationships/theme" Target="/ppt/slideMasters/theme/theme1.xml" Id="R7b690d5c88f940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dcffb34f7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9766ae8f54d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d0e240dcf48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40e556243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84c8d0b9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096a532114a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7773ddf3c4b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6f9c6615b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SUBMARA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PROSJEKT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224 144 579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−19 463 441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−17 258 321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38 499 541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148 848 982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927 610 418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PROSJEKT AS</a:t>
            </a:r>
          </a:p>
        </p:txBody>
      </p:sp>
    </p:spTree>
  </p:cSld>
  <p:clrMapOvr>
    <a:masterClrMapping xmlns:a="http://schemas.openxmlformats.org/drawingml/2006/main"/>
  </p:clrMapOvr>
</p:sld>
</file>