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8606ad095d44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f15fdad8cb4371"/>
  </p:sldMasterIdLst>
  <p:sldIdLst>
    <p:sldId xmlns:r="http://schemas.openxmlformats.org/officeDocument/2006/relationships" id="256" r:id="R4f8859d803a8485b"/>
    <p:sldId xmlns:r="http://schemas.openxmlformats.org/officeDocument/2006/relationships" id="257" r:id="Rd12ee9b1826a4ff7"/>
    <p:sldId xmlns:r="http://schemas.openxmlformats.org/officeDocument/2006/relationships" id="258" r:id="R7e956faceb124317"/>
    <p:sldId xmlns:r="http://schemas.openxmlformats.org/officeDocument/2006/relationships" id="259" r:id="R55d59c9396c242dd"/>
    <p:sldId xmlns:r="http://schemas.openxmlformats.org/officeDocument/2006/relationships" id="260" r:id="R4bfba13cec8c48f7"/>
    <p:sldId xmlns:r="http://schemas.openxmlformats.org/officeDocument/2006/relationships" id="261" r:id="R7b491d95e5d2499e"/>
    <p:sldId xmlns:r="http://schemas.openxmlformats.org/officeDocument/2006/relationships" id="262" r:id="Rd9a6372011b749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15fdad8cb4371" /><Relationship Type="http://schemas.openxmlformats.org/officeDocument/2006/relationships/slide" Target="/ppt/slides/slide1.xml" Id="R4f8859d803a8485b" /><Relationship Type="http://schemas.openxmlformats.org/officeDocument/2006/relationships/slide" Target="/ppt/slides/slide2.xml" Id="Rd12ee9b1826a4ff7" /><Relationship Type="http://schemas.openxmlformats.org/officeDocument/2006/relationships/slide" Target="/ppt/slides/slide3.xml" Id="R7e956faceb124317" /><Relationship Type="http://schemas.openxmlformats.org/officeDocument/2006/relationships/slide" Target="/ppt/slides/slide4.xml" Id="R55d59c9396c242dd" /><Relationship Type="http://schemas.openxmlformats.org/officeDocument/2006/relationships/slide" Target="/ppt/slides/slide5.xml" Id="R4bfba13cec8c48f7" /><Relationship Type="http://schemas.openxmlformats.org/officeDocument/2006/relationships/slide" Target="/ppt/slides/slide6.xml" Id="R7b491d95e5d2499e" /><Relationship Type="http://schemas.openxmlformats.org/officeDocument/2006/relationships/slide" Target="/ppt/slides/slide7.xml" Id="Rd9a6372011b749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4e4c2ea4574d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9c54f25d743d3" /><Relationship Type="http://schemas.openxmlformats.org/officeDocument/2006/relationships/theme" Target="/ppt/slideMasters/theme/theme1.xml" Id="Rb054d9a4c4ca49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49c54f25d743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40ae5535246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26c7c4f1a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d4222e0724d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579be321440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d22c7541d4a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ffb3ef67349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5d5370b17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NORINVEST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274 135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NORINSPECT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KNUTSEN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STEINBRUNA 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Narviga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927 587 297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NORINVEST HOLDING AS</a:t>
            </a:r>
          </a:p>
        </p:txBody>
      </p:sp>
    </p:spTree>
  </p:cSld>
  <p:clrMapOvr>
    <a:masterClrMapping xmlns:a="http://schemas.openxmlformats.org/drawingml/2006/main"/>
  </p:clrMapOvr>
</p:sld>
</file>