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598413712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4dbdd566f4ccf"/>
  </p:sldMasterIdLst>
  <p:sldIdLst>
    <p:sldId xmlns:r="http://schemas.openxmlformats.org/officeDocument/2006/relationships" id="256" r:id="R612d0b430bdc41bd"/>
    <p:sldId xmlns:r="http://schemas.openxmlformats.org/officeDocument/2006/relationships" id="257" r:id="R84450ae37cc54a53"/>
    <p:sldId xmlns:r="http://schemas.openxmlformats.org/officeDocument/2006/relationships" id="258" r:id="R5d9024e441474fd3"/>
    <p:sldId xmlns:r="http://schemas.openxmlformats.org/officeDocument/2006/relationships" id="259" r:id="Rdf62c04cdf7240ca"/>
    <p:sldId xmlns:r="http://schemas.openxmlformats.org/officeDocument/2006/relationships" id="260" r:id="R85bc7b9c09974b3c"/>
    <p:sldId xmlns:r="http://schemas.openxmlformats.org/officeDocument/2006/relationships" id="261" r:id="R9264309586c340c1"/>
    <p:sldId xmlns:r="http://schemas.openxmlformats.org/officeDocument/2006/relationships" id="262" r:id="R8b6f8ac3ee54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4dbdd566f4ccf" /><Relationship Type="http://schemas.openxmlformats.org/officeDocument/2006/relationships/slide" Target="/ppt/slides/slide1.xml" Id="R612d0b430bdc41bd" /><Relationship Type="http://schemas.openxmlformats.org/officeDocument/2006/relationships/slide" Target="/ppt/slides/slide2.xml" Id="R84450ae37cc54a53" /><Relationship Type="http://schemas.openxmlformats.org/officeDocument/2006/relationships/slide" Target="/ppt/slides/slide3.xml" Id="R5d9024e441474fd3" /><Relationship Type="http://schemas.openxmlformats.org/officeDocument/2006/relationships/slide" Target="/ppt/slides/slide4.xml" Id="Rdf62c04cdf7240ca" /><Relationship Type="http://schemas.openxmlformats.org/officeDocument/2006/relationships/slide" Target="/ppt/slides/slide5.xml" Id="R85bc7b9c09974b3c" /><Relationship Type="http://schemas.openxmlformats.org/officeDocument/2006/relationships/slide" Target="/ppt/slides/slide6.xml" Id="R9264309586c340c1" /><Relationship Type="http://schemas.openxmlformats.org/officeDocument/2006/relationships/slide" Target="/ppt/slides/slide7.xml" Id="R8b6f8ac3ee54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731a6978f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e55f1a27f4382" /><Relationship Type="http://schemas.openxmlformats.org/officeDocument/2006/relationships/theme" Target="/ppt/slideMasters/theme/theme1.xml" Id="R87d70b7b8d0e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e55f1a27f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38737d38e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42529df3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1e0eab958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7bc940cf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15b16afc48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a3c875023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4fa82867441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GJALLARHORN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GJALLARHORN INTERACTIVE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HERBJØRNSEN OLE SOMMERIN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Scanvat, Johannes Bruns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927 580 969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GJALLARHORN INTERACTIVE AS</a:t>
            </a:r>
          </a:p>
        </p:txBody>
      </p:sp>
    </p:spTree>
  </p:cSld>
  <p:clrMapOvr>
    <a:masterClrMapping xmlns:a="http://schemas.openxmlformats.org/drawingml/2006/main"/>
  </p:clrMapOvr>
</p:sld>
</file>