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5156300dd641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aee9fe717f42b3"/>
  </p:sldMasterIdLst>
  <p:sldIdLst>
    <p:sldId xmlns:r="http://schemas.openxmlformats.org/officeDocument/2006/relationships" id="256" r:id="R55ee933a983f44f2"/>
    <p:sldId xmlns:r="http://schemas.openxmlformats.org/officeDocument/2006/relationships" id="257" r:id="R2f8ffa35bd924ec3"/>
    <p:sldId xmlns:r="http://schemas.openxmlformats.org/officeDocument/2006/relationships" id="258" r:id="R58e28691173b4898"/>
    <p:sldId xmlns:r="http://schemas.openxmlformats.org/officeDocument/2006/relationships" id="259" r:id="R5529e3e4cd6c447b"/>
    <p:sldId xmlns:r="http://schemas.openxmlformats.org/officeDocument/2006/relationships" id="260" r:id="R98a536b805794869"/>
    <p:sldId xmlns:r="http://schemas.openxmlformats.org/officeDocument/2006/relationships" id="261" r:id="Rbf31ed9fb7314890"/>
    <p:sldId xmlns:r="http://schemas.openxmlformats.org/officeDocument/2006/relationships" id="262" r:id="Rf19e7669b8a947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ee9fe717f42b3" /><Relationship Type="http://schemas.openxmlformats.org/officeDocument/2006/relationships/slide" Target="/ppt/slides/slide1.xml" Id="R55ee933a983f44f2" /><Relationship Type="http://schemas.openxmlformats.org/officeDocument/2006/relationships/slide" Target="/ppt/slides/slide2.xml" Id="R2f8ffa35bd924ec3" /><Relationship Type="http://schemas.openxmlformats.org/officeDocument/2006/relationships/slide" Target="/ppt/slides/slide3.xml" Id="R58e28691173b4898" /><Relationship Type="http://schemas.openxmlformats.org/officeDocument/2006/relationships/slide" Target="/ppt/slides/slide4.xml" Id="R5529e3e4cd6c447b" /><Relationship Type="http://schemas.openxmlformats.org/officeDocument/2006/relationships/slide" Target="/ppt/slides/slide5.xml" Id="R98a536b805794869" /><Relationship Type="http://schemas.openxmlformats.org/officeDocument/2006/relationships/slide" Target="/ppt/slides/slide6.xml" Id="Rbf31ed9fb7314890" /><Relationship Type="http://schemas.openxmlformats.org/officeDocument/2006/relationships/slide" Target="/ppt/slides/slide7.xml" Id="Rf19e7669b8a947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39da8b4e7049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dac3cfa884376" /><Relationship Type="http://schemas.openxmlformats.org/officeDocument/2006/relationships/theme" Target="/ppt/slideMasters/theme/theme1.xml" Id="R7aa72ac8c26e42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6dac3cfa8843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10769c36b4e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8bc35f08846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aaf2229f64b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967d4200842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155cbfdb740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bdfea05ee43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667d8706249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CARAVAN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CARAVAN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CARAVAN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CARAVAN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CARAVAN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CARAVAN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−108 672 290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−195 851 650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9 251 328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11 197 673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CARAVAN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INVEST NR 18 AS  –  38,9 %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N1 AS  –  35,8 %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K1 AS  –  25,3 %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CARAVAN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Stortingsgata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927 580 667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CARAVAN HOLDING AS</a:t>
            </a:r>
          </a:p>
        </p:txBody>
      </p:sp>
    </p:spTree>
  </p:cSld>
  <p:clrMapOvr>
    <a:masterClrMapping xmlns:a="http://schemas.openxmlformats.org/drawingml/2006/main"/>
  </p:clrMapOvr>
</p:sld>
</file>