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f8b54509bb42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7fe57598a740db"/>
  </p:sldMasterIdLst>
  <p:sldIdLst>
    <p:sldId xmlns:r="http://schemas.openxmlformats.org/officeDocument/2006/relationships" id="256" r:id="R41fa9997c7eb4c94"/>
    <p:sldId xmlns:r="http://schemas.openxmlformats.org/officeDocument/2006/relationships" id="257" r:id="R5f8b97b2b486485c"/>
    <p:sldId xmlns:r="http://schemas.openxmlformats.org/officeDocument/2006/relationships" id="258" r:id="Ra6e7b828195f4545"/>
    <p:sldId xmlns:r="http://schemas.openxmlformats.org/officeDocument/2006/relationships" id="259" r:id="Reac0d4b279674c3c"/>
    <p:sldId xmlns:r="http://schemas.openxmlformats.org/officeDocument/2006/relationships" id="260" r:id="R1a63cee9565048c6"/>
    <p:sldId xmlns:r="http://schemas.openxmlformats.org/officeDocument/2006/relationships" id="261" r:id="Rb2b3c18e68cd4aaa"/>
    <p:sldId xmlns:r="http://schemas.openxmlformats.org/officeDocument/2006/relationships" id="262" r:id="R8d41959605b44d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7fe57598a740db" /><Relationship Type="http://schemas.openxmlformats.org/officeDocument/2006/relationships/slide" Target="/ppt/slides/slide1.xml" Id="R41fa9997c7eb4c94" /><Relationship Type="http://schemas.openxmlformats.org/officeDocument/2006/relationships/slide" Target="/ppt/slides/slide2.xml" Id="R5f8b97b2b486485c" /><Relationship Type="http://schemas.openxmlformats.org/officeDocument/2006/relationships/slide" Target="/ppt/slides/slide3.xml" Id="Ra6e7b828195f4545" /><Relationship Type="http://schemas.openxmlformats.org/officeDocument/2006/relationships/slide" Target="/ppt/slides/slide4.xml" Id="Reac0d4b279674c3c" /><Relationship Type="http://schemas.openxmlformats.org/officeDocument/2006/relationships/slide" Target="/ppt/slides/slide5.xml" Id="R1a63cee9565048c6" /><Relationship Type="http://schemas.openxmlformats.org/officeDocument/2006/relationships/slide" Target="/ppt/slides/slide6.xml" Id="Rb2b3c18e68cd4aaa" /><Relationship Type="http://schemas.openxmlformats.org/officeDocument/2006/relationships/slide" Target="/ppt/slides/slide7.xml" Id="R8d41959605b44d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4a9cba2b6249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d660031004b93" /><Relationship Type="http://schemas.openxmlformats.org/officeDocument/2006/relationships/theme" Target="/ppt/slideMasters/theme/theme1.xml" Id="Rab44a2b93ac342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bd660031004b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ec146a4af4d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0fa43d0d54f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066a45ea24f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b02776b184c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1d09af06149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704bb8caf47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7ced218da40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SUBMARA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SUBMARA HOLDING AS ble etablert [år] og holder til i Sætre.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19 371 272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385 545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53 954 092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260 945 218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405 673 818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SUBMARA BIDCO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3475 Sætre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927 575 361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HOLDING AS</a:t>
            </a:r>
          </a:p>
        </p:txBody>
      </p:sp>
    </p:spTree>
  </p:cSld>
  <p:clrMapOvr>
    <a:masterClrMapping xmlns:a="http://schemas.openxmlformats.org/drawingml/2006/main"/>
  </p:clrMapOvr>
</p:sld>
</file>