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879bdb4ac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5e332ce9a4b76"/>
  </p:sldMasterIdLst>
  <p:sldIdLst>
    <p:sldId xmlns:r="http://schemas.openxmlformats.org/officeDocument/2006/relationships" id="256" r:id="Ra7f25e8193cd4b03"/>
    <p:sldId xmlns:r="http://schemas.openxmlformats.org/officeDocument/2006/relationships" id="257" r:id="R4924799a4014419b"/>
    <p:sldId xmlns:r="http://schemas.openxmlformats.org/officeDocument/2006/relationships" id="258" r:id="Reda836fe20024782"/>
    <p:sldId xmlns:r="http://schemas.openxmlformats.org/officeDocument/2006/relationships" id="259" r:id="Rec615b319967405f"/>
    <p:sldId xmlns:r="http://schemas.openxmlformats.org/officeDocument/2006/relationships" id="260" r:id="R40464ff79d2c4f2d"/>
    <p:sldId xmlns:r="http://schemas.openxmlformats.org/officeDocument/2006/relationships" id="261" r:id="R5e7b97325c784c36"/>
    <p:sldId xmlns:r="http://schemas.openxmlformats.org/officeDocument/2006/relationships" id="262" r:id="R0d8ec52db94b42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5e332ce9a4b76" /><Relationship Type="http://schemas.openxmlformats.org/officeDocument/2006/relationships/slide" Target="/ppt/slides/slide1.xml" Id="Ra7f25e8193cd4b03" /><Relationship Type="http://schemas.openxmlformats.org/officeDocument/2006/relationships/slide" Target="/ppt/slides/slide2.xml" Id="R4924799a4014419b" /><Relationship Type="http://schemas.openxmlformats.org/officeDocument/2006/relationships/slide" Target="/ppt/slides/slide3.xml" Id="Reda836fe20024782" /><Relationship Type="http://schemas.openxmlformats.org/officeDocument/2006/relationships/slide" Target="/ppt/slides/slide4.xml" Id="Rec615b319967405f" /><Relationship Type="http://schemas.openxmlformats.org/officeDocument/2006/relationships/slide" Target="/ppt/slides/slide5.xml" Id="R40464ff79d2c4f2d" /><Relationship Type="http://schemas.openxmlformats.org/officeDocument/2006/relationships/slide" Target="/ppt/slides/slide6.xml" Id="R5e7b97325c784c36" /><Relationship Type="http://schemas.openxmlformats.org/officeDocument/2006/relationships/slide" Target="/ppt/slides/slide7.xml" Id="R0d8ec52db94b42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d3cdd21da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6fa4fa17b418b" /><Relationship Type="http://schemas.openxmlformats.org/officeDocument/2006/relationships/theme" Target="/ppt/slideMasters/theme/theme1.xml" Id="R1dca6cbe74e5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6fa4fa17b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2fe64d061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52b0ae5c1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d8d303afe46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49d51808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62321629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b65bee5e3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ea99ff3bb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GULLI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GULLI MASKIN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6 617 011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5 392 632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GULLI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Fabelveien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927 547 244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GULLI MASKIN AS</a:t>
            </a:r>
          </a:p>
        </p:txBody>
      </p:sp>
    </p:spTree>
  </p:cSld>
  <p:clrMapOvr>
    <a:masterClrMapping xmlns:a="http://schemas.openxmlformats.org/drawingml/2006/main"/>
  </p:clrMapOvr>
</p:sld>
</file>