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53f1fc377042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3408ef670a4a29"/>
  </p:sldMasterIdLst>
  <p:sldIdLst>
    <p:sldId xmlns:r="http://schemas.openxmlformats.org/officeDocument/2006/relationships" id="256" r:id="R24432a6b802c41a2"/>
    <p:sldId xmlns:r="http://schemas.openxmlformats.org/officeDocument/2006/relationships" id="257" r:id="R8ffe54fd17f94a92"/>
    <p:sldId xmlns:r="http://schemas.openxmlformats.org/officeDocument/2006/relationships" id="258" r:id="R40b450b375ad43b3"/>
    <p:sldId xmlns:r="http://schemas.openxmlformats.org/officeDocument/2006/relationships" id="259" r:id="R5a6223bdce6a4b35"/>
    <p:sldId xmlns:r="http://schemas.openxmlformats.org/officeDocument/2006/relationships" id="260" r:id="Rd334d2be7de940c2"/>
    <p:sldId xmlns:r="http://schemas.openxmlformats.org/officeDocument/2006/relationships" id="261" r:id="Re3f5f5e7d545463b"/>
    <p:sldId xmlns:r="http://schemas.openxmlformats.org/officeDocument/2006/relationships" id="262" r:id="R1d6878b0d3ab4c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3408ef670a4a29" /><Relationship Type="http://schemas.openxmlformats.org/officeDocument/2006/relationships/slide" Target="/ppt/slides/slide1.xml" Id="R24432a6b802c41a2" /><Relationship Type="http://schemas.openxmlformats.org/officeDocument/2006/relationships/slide" Target="/ppt/slides/slide2.xml" Id="R8ffe54fd17f94a92" /><Relationship Type="http://schemas.openxmlformats.org/officeDocument/2006/relationships/slide" Target="/ppt/slides/slide3.xml" Id="R40b450b375ad43b3" /><Relationship Type="http://schemas.openxmlformats.org/officeDocument/2006/relationships/slide" Target="/ppt/slides/slide4.xml" Id="R5a6223bdce6a4b35" /><Relationship Type="http://schemas.openxmlformats.org/officeDocument/2006/relationships/slide" Target="/ppt/slides/slide5.xml" Id="Rd334d2be7de940c2" /><Relationship Type="http://schemas.openxmlformats.org/officeDocument/2006/relationships/slide" Target="/ppt/slides/slide6.xml" Id="Re3f5f5e7d545463b" /><Relationship Type="http://schemas.openxmlformats.org/officeDocument/2006/relationships/slide" Target="/ppt/slides/slide7.xml" Id="R1d6878b0d3ab4c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c44d819abf44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b900add6746e8" /><Relationship Type="http://schemas.openxmlformats.org/officeDocument/2006/relationships/theme" Target="/ppt/slideMasters/theme/theme1.xml" Id="R92c5bd776e0743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8b900add6746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23b2dc12c46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9f632f62940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e8a5810f549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290f6384b42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213d5efa144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984313c3f4f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1c142ec0d4b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HEØY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HEØY HOLDING AS ble etablert [år] og holder til i Tingvatn.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−260 945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60 588 736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59 853 895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83 446 790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HML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UREVATN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Åsveien 360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4595 Tingvatn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927 540 770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HEØY HOLDING AS</a:t>
            </a:r>
          </a:p>
        </p:txBody>
      </p:sp>
    </p:spTree>
  </p:cSld>
  <p:clrMapOvr>
    <a:masterClrMapping xmlns:a="http://schemas.openxmlformats.org/drawingml/2006/main"/>
  </p:clrMapOvr>
</p:sld>
</file>