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c5ae11eb624e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fbe6b48fc249dc"/>
  </p:sldMasterIdLst>
  <p:sldIdLst>
    <p:sldId xmlns:r="http://schemas.openxmlformats.org/officeDocument/2006/relationships" id="256" r:id="Rba68a17f7b634e03"/>
    <p:sldId xmlns:r="http://schemas.openxmlformats.org/officeDocument/2006/relationships" id="257" r:id="R3b352aff19194cdc"/>
    <p:sldId xmlns:r="http://schemas.openxmlformats.org/officeDocument/2006/relationships" id="258" r:id="R5fdb53650b624a5d"/>
    <p:sldId xmlns:r="http://schemas.openxmlformats.org/officeDocument/2006/relationships" id="259" r:id="Rc649c6c3efd84723"/>
    <p:sldId xmlns:r="http://schemas.openxmlformats.org/officeDocument/2006/relationships" id="260" r:id="R1e99689a20f64835"/>
    <p:sldId xmlns:r="http://schemas.openxmlformats.org/officeDocument/2006/relationships" id="261" r:id="Re2a860a8a3b449ef"/>
    <p:sldId xmlns:r="http://schemas.openxmlformats.org/officeDocument/2006/relationships" id="262" r:id="Rf3c8bbaea75945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fbe6b48fc249dc" /><Relationship Type="http://schemas.openxmlformats.org/officeDocument/2006/relationships/slide" Target="/ppt/slides/slide1.xml" Id="Rba68a17f7b634e03" /><Relationship Type="http://schemas.openxmlformats.org/officeDocument/2006/relationships/slide" Target="/ppt/slides/slide2.xml" Id="R3b352aff19194cdc" /><Relationship Type="http://schemas.openxmlformats.org/officeDocument/2006/relationships/slide" Target="/ppt/slides/slide3.xml" Id="R5fdb53650b624a5d" /><Relationship Type="http://schemas.openxmlformats.org/officeDocument/2006/relationships/slide" Target="/ppt/slides/slide4.xml" Id="Rc649c6c3efd84723" /><Relationship Type="http://schemas.openxmlformats.org/officeDocument/2006/relationships/slide" Target="/ppt/slides/slide5.xml" Id="R1e99689a20f64835" /><Relationship Type="http://schemas.openxmlformats.org/officeDocument/2006/relationships/slide" Target="/ppt/slides/slide6.xml" Id="Re2a860a8a3b449ef" /><Relationship Type="http://schemas.openxmlformats.org/officeDocument/2006/relationships/slide" Target="/ppt/slides/slide7.xml" Id="Rf3c8bbaea75945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c0b6d27ddb41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456f3c2cd4bf1" /><Relationship Type="http://schemas.openxmlformats.org/officeDocument/2006/relationships/theme" Target="/ppt/slideMasters/theme/theme1.xml" Id="R693791a9887c4f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6456f3c2cd4b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e5f7687f74f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da36b018e4d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7b6a8446e48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e1750d17842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e2ab47b0a42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7e953b59e4d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67d55d44a4b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 REGNSKAP AS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3 326 492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733 207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588 434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114 552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1 198 411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PMTØMMERVOLD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TTUV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Furuvegen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927 534 878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 REGNSKAP AS</a:t>
            </a:r>
          </a:p>
        </p:txBody>
      </p:sp>
    </p:spTree>
  </p:cSld>
  <p:clrMapOvr>
    <a:masterClrMapping xmlns:a="http://schemas.openxmlformats.org/drawingml/2006/main"/>
  </p:clrMapOvr>
</p:sld>
</file>