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3e066a00ff41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25b4ae72ad4755"/>
  </p:sldMasterIdLst>
  <p:sldIdLst>
    <p:sldId xmlns:r="http://schemas.openxmlformats.org/officeDocument/2006/relationships" id="256" r:id="R2d0ef40aea904c03"/>
    <p:sldId xmlns:r="http://schemas.openxmlformats.org/officeDocument/2006/relationships" id="257" r:id="Rf4706284fe0a4007"/>
    <p:sldId xmlns:r="http://schemas.openxmlformats.org/officeDocument/2006/relationships" id="258" r:id="R893a29f44ac8438a"/>
    <p:sldId xmlns:r="http://schemas.openxmlformats.org/officeDocument/2006/relationships" id="259" r:id="R8f0204833b624957"/>
    <p:sldId xmlns:r="http://schemas.openxmlformats.org/officeDocument/2006/relationships" id="260" r:id="Rc1248857f7a54330"/>
    <p:sldId xmlns:r="http://schemas.openxmlformats.org/officeDocument/2006/relationships" id="261" r:id="Rffd917afc1f94203"/>
    <p:sldId xmlns:r="http://schemas.openxmlformats.org/officeDocument/2006/relationships" id="262" r:id="R70a2eff1963446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25b4ae72ad4755" /><Relationship Type="http://schemas.openxmlformats.org/officeDocument/2006/relationships/slide" Target="/ppt/slides/slide1.xml" Id="R2d0ef40aea904c03" /><Relationship Type="http://schemas.openxmlformats.org/officeDocument/2006/relationships/slide" Target="/ppt/slides/slide2.xml" Id="Rf4706284fe0a4007" /><Relationship Type="http://schemas.openxmlformats.org/officeDocument/2006/relationships/slide" Target="/ppt/slides/slide3.xml" Id="R893a29f44ac8438a" /><Relationship Type="http://schemas.openxmlformats.org/officeDocument/2006/relationships/slide" Target="/ppt/slides/slide4.xml" Id="R8f0204833b624957" /><Relationship Type="http://schemas.openxmlformats.org/officeDocument/2006/relationships/slide" Target="/ppt/slides/slide5.xml" Id="Rc1248857f7a54330" /><Relationship Type="http://schemas.openxmlformats.org/officeDocument/2006/relationships/slide" Target="/ppt/slides/slide6.xml" Id="Rffd917afc1f94203" /><Relationship Type="http://schemas.openxmlformats.org/officeDocument/2006/relationships/slide" Target="/ppt/slides/slide7.xml" Id="R70a2eff1963446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6fb6827ca84c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06912586f43f9" /><Relationship Type="http://schemas.openxmlformats.org/officeDocument/2006/relationships/theme" Target="/ppt/slideMasters/theme/theme1.xml" Id="R0e09142c3c9642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e06912586f43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d2c8145034e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adbd8092f4a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f6407e32a4f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c3d4bae5c47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0545fb1a249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b26eb261849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32a37f22649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NUTRIPET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NUTRIPET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NUTRIPET NORWAY AS ble etablert [år] og holder til i Erfjord.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NUTRIPET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NUTRIPET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NUTRIPET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NUTRIPET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SKJERAHAUG SVEINUNG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NUTRIPET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Sveinung Skjerahaug, Bogsundvegen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4233 Erfjord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927 529 009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NUTRIPET NORWAY AS</a:t>
            </a:r>
          </a:p>
        </p:txBody>
      </p:sp>
    </p:spTree>
  </p:cSld>
  <p:clrMapOvr>
    <a:masterClrMapping xmlns:a="http://schemas.openxmlformats.org/drawingml/2006/main"/>
  </p:clrMapOvr>
</p:sld>
</file>