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72af7ab9749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def93c29014b7d"/>
  </p:sldMasterIdLst>
  <p:sldIdLst>
    <p:sldId xmlns:r="http://schemas.openxmlformats.org/officeDocument/2006/relationships" id="256" r:id="Rd093d3df84da4c00"/>
    <p:sldId xmlns:r="http://schemas.openxmlformats.org/officeDocument/2006/relationships" id="257" r:id="Rb51e6bf8ed904f67"/>
    <p:sldId xmlns:r="http://schemas.openxmlformats.org/officeDocument/2006/relationships" id="258" r:id="Rca5082b41577418d"/>
    <p:sldId xmlns:r="http://schemas.openxmlformats.org/officeDocument/2006/relationships" id="259" r:id="Rf9614567460c4d41"/>
    <p:sldId xmlns:r="http://schemas.openxmlformats.org/officeDocument/2006/relationships" id="260" r:id="R1ef034d89a134314"/>
    <p:sldId xmlns:r="http://schemas.openxmlformats.org/officeDocument/2006/relationships" id="261" r:id="R2caeba3895d243fe"/>
    <p:sldId xmlns:r="http://schemas.openxmlformats.org/officeDocument/2006/relationships" id="262" r:id="Rd154d27a20944b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ef93c29014b7d" /><Relationship Type="http://schemas.openxmlformats.org/officeDocument/2006/relationships/slide" Target="/ppt/slides/slide1.xml" Id="Rd093d3df84da4c00" /><Relationship Type="http://schemas.openxmlformats.org/officeDocument/2006/relationships/slide" Target="/ppt/slides/slide2.xml" Id="Rb51e6bf8ed904f67" /><Relationship Type="http://schemas.openxmlformats.org/officeDocument/2006/relationships/slide" Target="/ppt/slides/slide3.xml" Id="Rca5082b41577418d" /><Relationship Type="http://schemas.openxmlformats.org/officeDocument/2006/relationships/slide" Target="/ppt/slides/slide4.xml" Id="Rf9614567460c4d41" /><Relationship Type="http://schemas.openxmlformats.org/officeDocument/2006/relationships/slide" Target="/ppt/slides/slide5.xml" Id="R1ef034d89a134314" /><Relationship Type="http://schemas.openxmlformats.org/officeDocument/2006/relationships/slide" Target="/ppt/slides/slide6.xml" Id="R2caeba3895d243fe" /><Relationship Type="http://schemas.openxmlformats.org/officeDocument/2006/relationships/slide" Target="/ppt/slides/slide7.xml" Id="Rd154d27a20944b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ce2a35b1141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f29ad2fd64763" /><Relationship Type="http://schemas.openxmlformats.org/officeDocument/2006/relationships/theme" Target="/ppt/slideMasters/theme/theme1.xml" Id="R0c1118d39b5642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bf29ad2fd647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119ba57f64a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f875ad7e441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fa98e085c41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b959b9de54e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790fe1a3a4f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c5003e61446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0bd1a311a43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MEKJARVIK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 4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13 203 585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SØRHEIM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JEKTEBERG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STAR OFFSHORE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STRAEN RÅDGIVNING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