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75900b33e4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237836d934f32"/>
  </p:sldMasterIdLst>
  <p:sldIdLst>
    <p:sldId xmlns:r="http://schemas.openxmlformats.org/officeDocument/2006/relationships" id="256" r:id="Rc8ebc90d5ae647aa"/>
    <p:sldId xmlns:r="http://schemas.openxmlformats.org/officeDocument/2006/relationships" id="257" r:id="R082353894ebb48bd"/>
    <p:sldId xmlns:r="http://schemas.openxmlformats.org/officeDocument/2006/relationships" id="258" r:id="R291bf16a2a0d42f6"/>
    <p:sldId xmlns:r="http://schemas.openxmlformats.org/officeDocument/2006/relationships" id="259" r:id="Rbe4d1da246ab40cf"/>
    <p:sldId xmlns:r="http://schemas.openxmlformats.org/officeDocument/2006/relationships" id="260" r:id="R4e340f49d5e44107"/>
    <p:sldId xmlns:r="http://schemas.openxmlformats.org/officeDocument/2006/relationships" id="261" r:id="Re02ac02639fb4558"/>
    <p:sldId xmlns:r="http://schemas.openxmlformats.org/officeDocument/2006/relationships" id="262" r:id="Rf183890cb617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237836d934f32" /><Relationship Type="http://schemas.openxmlformats.org/officeDocument/2006/relationships/slide" Target="/ppt/slides/slide1.xml" Id="Rc8ebc90d5ae647aa" /><Relationship Type="http://schemas.openxmlformats.org/officeDocument/2006/relationships/slide" Target="/ppt/slides/slide2.xml" Id="R082353894ebb48bd" /><Relationship Type="http://schemas.openxmlformats.org/officeDocument/2006/relationships/slide" Target="/ppt/slides/slide3.xml" Id="R291bf16a2a0d42f6" /><Relationship Type="http://schemas.openxmlformats.org/officeDocument/2006/relationships/slide" Target="/ppt/slides/slide4.xml" Id="Rbe4d1da246ab40cf" /><Relationship Type="http://schemas.openxmlformats.org/officeDocument/2006/relationships/slide" Target="/ppt/slides/slide5.xml" Id="R4e340f49d5e44107" /><Relationship Type="http://schemas.openxmlformats.org/officeDocument/2006/relationships/slide" Target="/ppt/slides/slide6.xml" Id="Re02ac02639fb4558" /><Relationship Type="http://schemas.openxmlformats.org/officeDocument/2006/relationships/slide" Target="/ppt/slides/slide7.xml" Id="Rf183890cb617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fc5061fdf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813ca0fb94d43" /><Relationship Type="http://schemas.openxmlformats.org/officeDocument/2006/relationships/theme" Target="/ppt/slideMasters/theme/theme1.xml" Id="R4c4d5e1d946d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f813ca0fb94d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ea0df4eb945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4c8c180ed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550ffe856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b2309377449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c8d4723424d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baf9b703647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eebc56917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LAUKVIK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309 102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LAUKVIK PIA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Pia Laukvik, Kirkebakken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927 523 116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LAUKVIK HOLDING AS</a:t>
            </a:r>
          </a:p>
        </p:txBody>
      </p:sp>
    </p:spTree>
  </p:cSld>
  <p:clrMapOvr>
    <a:masterClrMapping xmlns:a="http://schemas.openxmlformats.org/drawingml/2006/main"/>
  </p:clrMapOvr>
</p:sld>
</file>