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e24f19580e4e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1326ae29134fb5"/>
  </p:sldMasterIdLst>
  <p:sldIdLst>
    <p:sldId xmlns:r="http://schemas.openxmlformats.org/officeDocument/2006/relationships" id="256" r:id="R1f4d8b96b97f4a52"/>
    <p:sldId xmlns:r="http://schemas.openxmlformats.org/officeDocument/2006/relationships" id="257" r:id="Rae9cabe2d88d4e14"/>
    <p:sldId xmlns:r="http://schemas.openxmlformats.org/officeDocument/2006/relationships" id="258" r:id="R3cf953b3a49941a5"/>
    <p:sldId xmlns:r="http://schemas.openxmlformats.org/officeDocument/2006/relationships" id="259" r:id="Rbe42395cb4c14f4e"/>
    <p:sldId xmlns:r="http://schemas.openxmlformats.org/officeDocument/2006/relationships" id="260" r:id="R766b2e3cb2c84a08"/>
    <p:sldId xmlns:r="http://schemas.openxmlformats.org/officeDocument/2006/relationships" id="261" r:id="R9aed758a34c14197"/>
    <p:sldId xmlns:r="http://schemas.openxmlformats.org/officeDocument/2006/relationships" id="262" r:id="R05441acfd7e64f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1326ae29134fb5" /><Relationship Type="http://schemas.openxmlformats.org/officeDocument/2006/relationships/slide" Target="/ppt/slides/slide1.xml" Id="R1f4d8b96b97f4a52" /><Relationship Type="http://schemas.openxmlformats.org/officeDocument/2006/relationships/slide" Target="/ppt/slides/slide2.xml" Id="Rae9cabe2d88d4e14" /><Relationship Type="http://schemas.openxmlformats.org/officeDocument/2006/relationships/slide" Target="/ppt/slides/slide3.xml" Id="R3cf953b3a49941a5" /><Relationship Type="http://schemas.openxmlformats.org/officeDocument/2006/relationships/slide" Target="/ppt/slides/slide4.xml" Id="Rbe42395cb4c14f4e" /><Relationship Type="http://schemas.openxmlformats.org/officeDocument/2006/relationships/slide" Target="/ppt/slides/slide5.xml" Id="R766b2e3cb2c84a08" /><Relationship Type="http://schemas.openxmlformats.org/officeDocument/2006/relationships/slide" Target="/ppt/slides/slide6.xml" Id="R9aed758a34c14197" /><Relationship Type="http://schemas.openxmlformats.org/officeDocument/2006/relationships/slide" Target="/ppt/slides/slide7.xml" Id="R05441acfd7e64f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d0eb21050043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79315706c4f85" /><Relationship Type="http://schemas.openxmlformats.org/officeDocument/2006/relationships/theme" Target="/ppt/slideMasters/theme/theme1.xml" Id="Ra329b0b611ba4d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779315706c4f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28b0b97c74a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9cf94f3c648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cfa863f6b40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c97293dee43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46cde4db44e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1b612cd9842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77ef86f5a4c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JORDALSVEIEN 16-18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JORDALSVEIEN 16-18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JORDALSVEIEN 16-18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JORDALSVEIEN 16-18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JORDALSVEIEN 16-18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JORDALSVEIEN 16-18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930 020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819 657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647 456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5 892 574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7 372 680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JORDALSVEIEN 16-18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SELVBETJENINGSLAGERET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JORDALSVEIEN 16-18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Midtunlia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5224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927 518 481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JORDALSVEIEN 16-18 AS</a:t>
            </a:r>
          </a:p>
        </p:txBody>
      </p:sp>
    </p:spTree>
  </p:cSld>
  <p:clrMapOvr>
    <a:masterClrMapping xmlns:a="http://schemas.openxmlformats.org/drawingml/2006/main"/>
  </p:clrMapOvr>
</p:sld>
</file>