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fe4d5c68ae41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d846586184cf9"/>
  </p:sldMasterIdLst>
  <p:sldIdLst>
    <p:sldId xmlns:r="http://schemas.openxmlformats.org/officeDocument/2006/relationships" id="256" r:id="Rd6c0b31d5e8e4ba3"/>
    <p:sldId xmlns:r="http://schemas.openxmlformats.org/officeDocument/2006/relationships" id="257" r:id="R3cfff36a98c34dd2"/>
    <p:sldId xmlns:r="http://schemas.openxmlformats.org/officeDocument/2006/relationships" id="258" r:id="R265b03c1f5354205"/>
    <p:sldId xmlns:r="http://schemas.openxmlformats.org/officeDocument/2006/relationships" id="259" r:id="R7b356b7138104f2f"/>
    <p:sldId xmlns:r="http://schemas.openxmlformats.org/officeDocument/2006/relationships" id="260" r:id="Rf91766bff3d54a11"/>
    <p:sldId xmlns:r="http://schemas.openxmlformats.org/officeDocument/2006/relationships" id="261" r:id="Rc9baca54bba241a4"/>
    <p:sldId xmlns:r="http://schemas.openxmlformats.org/officeDocument/2006/relationships" id="262" r:id="R15e9b918727a42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d846586184cf9" /><Relationship Type="http://schemas.openxmlformats.org/officeDocument/2006/relationships/slide" Target="/ppt/slides/slide1.xml" Id="Rd6c0b31d5e8e4ba3" /><Relationship Type="http://schemas.openxmlformats.org/officeDocument/2006/relationships/slide" Target="/ppt/slides/slide2.xml" Id="R3cfff36a98c34dd2" /><Relationship Type="http://schemas.openxmlformats.org/officeDocument/2006/relationships/slide" Target="/ppt/slides/slide3.xml" Id="R265b03c1f5354205" /><Relationship Type="http://schemas.openxmlformats.org/officeDocument/2006/relationships/slide" Target="/ppt/slides/slide4.xml" Id="R7b356b7138104f2f" /><Relationship Type="http://schemas.openxmlformats.org/officeDocument/2006/relationships/slide" Target="/ppt/slides/slide5.xml" Id="Rf91766bff3d54a11" /><Relationship Type="http://schemas.openxmlformats.org/officeDocument/2006/relationships/slide" Target="/ppt/slides/slide6.xml" Id="Rc9baca54bba241a4" /><Relationship Type="http://schemas.openxmlformats.org/officeDocument/2006/relationships/slide" Target="/ppt/slides/slide7.xml" Id="R15e9b918727a42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c6133195840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56dd50f9544b8" /><Relationship Type="http://schemas.openxmlformats.org/officeDocument/2006/relationships/theme" Target="/ppt/slideMasters/theme/theme1.xml" Id="R07bcdb1bbc6d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56dd50f95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a92ab429d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24bb7869843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f24386ab444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32e1b56db41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482936c1e42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d8728238e47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d6158148241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MAGGI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MAGGI INVEST AS ble etablert [år] og holder til i Steinberg.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518 376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Magnus Nedberg, Kroken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3053 Steinberg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927 516 675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