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080b1a98e54a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ca717dd061435a"/>
  </p:sldMasterIdLst>
  <p:sldIdLst>
    <p:sldId xmlns:r="http://schemas.openxmlformats.org/officeDocument/2006/relationships" id="256" r:id="R689e9e5f924e41fc"/>
    <p:sldId xmlns:r="http://schemas.openxmlformats.org/officeDocument/2006/relationships" id="257" r:id="R31ae4b8960a54fcb"/>
    <p:sldId xmlns:r="http://schemas.openxmlformats.org/officeDocument/2006/relationships" id="258" r:id="Rdf22a11667064f00"/>
    <p:sldId xmlns:r="http://schemas.openxmlformats.org/officeDocument/2006/relationships" id="259" r:id="R119e110a3bb447b4"/>
    <p:sldId xmlns:r="http://schemas.openxmlformats.org/officeDocument/2006/relationships" id="260" r:id="R519b959db7174c65"/>
    <p:sldId xmlns:r="http://schemas.openxmlformats.org/officeDocument/2006/relationships" id="261" r:id="R94d2a519186a4151"/>
    <p:sldId xmlns:r="http://schemas.openxmlformats.org/officeDocument/2006/relationships" id="262" r:id="R10c3fd3da15d4e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ca717dd061435a" /><Relationship Type="http://schemas.openxmlformats.org/officeDocument/2006/relationships/slide" Target="/ppt/slides/slide1.xml" Id="R689e9e5f924e41fc" /><Relationship Type="http://schemas.openxmlformats.org/officeDocument/2006/relationships/slide" Target="/ppt/slides/slide2.xml" Id="R31ae4b8960a54fcb" /><Relationship Type="http://schemas.openxmlformats.org/officeDocument/2006/relationships/slide" Target="/ppt/slides/slide3.xml" Id="Rdf22a11667064f00" /><Relationship Type="http://schemas.openxmlformats.org/officeDocument/2006/relationships/slide" Target="/ppt/slides/slide4.xml" Id="R119e110a3bb447b4" /><Relationship Type="http://schemas.openxmlformats.org/officeDocument/2006/relationships/slide" Target="/ppt/slides/slide5.xml" Id="R519b959db7174c65" /><Relationship Type="http://schemas.openxmlformats.org/officeDocument/2006/relationships/slide" Target="/ppt/slides/slide6.xml" Id="R94d2a519186a4151" /><Relationship Type="http://schemas.openxmlformats.org/officeDocument/2006/relationships/slide" Target="/ppt/slides/slide7.xml" Id="R10c3fd3da15d4e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e7c2ed8d504a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4b92de681b4a09" /><Relationship Type="http://schemas.openxmlformats.org/officeDocument/2006/relationships/theme" Target="/ppt/slideMasters/theme/theme1.xml" Id="R132a0397fa7647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4b92de681b4a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3a8b354834f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4b8fe026ef4e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c937a295f4b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4764281e042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8f2a8a072b4b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ca22473704a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090485d534c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NORSOLVE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NORSOLVE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2 954 438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603 152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490 219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400 005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1 375 547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CAMO SANEL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W.I.NVEST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Jul Halvorsens veg 11A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2053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927 512 416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NORSOLVE AS</a:t>
            </a:r>
          </a:p>
        </p:txBody>
      </p:sp>
    </p:spTree>
  </p:cSld>
  <p:clrMapOvr>
    <a:masterClrMapping xmlns:a="http://schemas.openxmlformats.org/drawingml/2006/main"/>
  </p:clrMapOvr>
</p:sld>
</file>