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e7ffb89d7347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b3438f72144e87"/>
  </p:sldMasterIdLst>
  <p:sldIdLst>
    <p:sldId xmlns:r="http://schemas.openxmlformats.org/officeDocument/2006/relationships" id="256" r:id="Rc1130ba3cc154663"/>
    <p:sldId xmlns:r="http://schemas.openxmlformats.org/officeDocument/2006/relationships" id="257" r:id="Rce29a386e73047bd"/>
    <p:sldId xmlns:r="http://schemas.openxmlformats.org/officeDocument/2006/relationships" id="258" r:id="R1bcfc719850b41c5"/>
    <p:sldId xmlns:r="http://schemas.openxmlformats.org/officeDocument/2006/relationships" id="259" r:id="Rbe7796a2592e4ea6"/>
    <p:sldId xmlns:r="http://schemas.openxmlformats.org/officeDocument/2006/relationships" id="260" r:id="R143dcc07242044a0"/>
    <p:sldId xmlns:r="http://schemas.openxmlformats.org/officeDocument/2006/relationships" id="261" r:id="R5b804e74568d4d93"/>
    <p:sldId xmlns:r="http://schemas.openxmlformats.org/officeDocument/2006/relationships" id="262" r:id="R25b8b94d62ac4b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b3438f72144e87" /><Relationship Type="http://schemas.openxmlformats.org/officeDocument/2006/relationships/slide" Target="/ppt/slides/slide1.xml" Id="Rc1130ba3cc154663" /><Relationship Type="http://schemas.openxmlformats.org/officeDocument/2006/relationships/slide" Target="/ppt/slides/slide2.xml" Id="Rce29a386e73047bd" /><Relationship Type="http://schemas.openxmlformats.org/officeDocument/2006/relationships/slide" Target="/ppt/slides/slide3.xml" Id="R1bcfc719850b41c5" /><Relationship Type="http://schemas.openxmlformats.org/officeDocument/2006/relationships/slide" Target="/ppt/slides/slide4.xml" Id="Rbe7796a2592e4ea6" /><Relationship Type="http://schemas.openxmlformats.org/officeDocument/2006/relationships/slide" Target="/ppt/slides/slide5.xml" Id="R143dcc07242044a0" /><Relationship Type="http://schemas.openxmlformats.org/officeDocument/2006/relationships/slide" Target="/ppt/slides/slide6.xml" Id="R5b804e74568d4d93" /><Relationship Type="http://schemas.openxmlformats.org/officeDocument/2006/relationships/slide" Target="/ppt/slides/slide7.xml" Id="R25b8b94d62ac4b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a72c2596141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b6d6a3f584bfa" /><Relationship Type="http://schemas.openxmlformats.org/officeDocument/2006/relationships/theme" Target="/ppt/slideMasters/theme/theme1.xml" Id="Rd04033d3bbe748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3b6d6a3f584b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0bb61262149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53d94d97a41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bbe81ee464a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736b868fd41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83d8ff34b46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d090dcfcf4d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cd7bdd93f41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NORSOLVE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NORSOLVE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2 954 438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603 152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400 005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1 375 547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SANEL CAMO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W.I.NVEST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Ivo Walker, M Jul Halvorsens veg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927 512 416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NORSOLVE AS</a:t>
            </a:r>
          </a:p>
        </p:txBody>
      </p:sp>
    </p:spTree>
  </p:cSld>
  <p:clrMapOvr>
    <a:masterClrMapping xmlns:a="http://schemas.openxmlformats.org/drawingml/2006/main"/>
  </p:clrMapOvr>
</p:sld>
</file>