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2cfe7985884e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42dccfa95b4560"/>
  </p:sldMasterIdLst>
  <p:sldIdLst>
    <p:sldId xmlns:r="http://schemas.openxmlformats.org/officeDocument/2006/relationships" id="256" r:id="R56f3a8b6e3ae4f4d"/>
    <p:sldId xmlns:r="http://schemas.openxmlformats.org/officeDocument/2006/relationships" id="257" r:id="R34ebe2b150b6475b"/>
    <p:sldId xmlns:r="http://schemas.openxmlformats.org/officeDocument/2006/relationships" id="258" r:id="R8bc8b14e7b3344e4"/>
    <p:sldId xmlns:r="http://schemas.openxmlformats.org/officeDocument/2006/relationships" id="259" r:id="R70cdbb204c914213"/>
    <p:sldId xmlns:r="http://schemas.openxmlformats.org/officeDocument/2006/relationships" id="260" r:id="Radfe697322644b58"/>
    <p:sldId xmlns:r="http://schemas.openxmlformats.org/officeDocument/2006/relationships" id="261" r:id="Rf5236d7479684449"/>
    <p:sldId xmlns:r="http://schemas.openxmlformats.org/officeDocument/2006/relationships" id="262" r:id="R5507e4149d4e47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42dccfa95b4560" /><Relationship Type="http://schemas.openxmlformats.org/officeDocument/2006/relationships/slide" Target="/ppt/slides/slide1.xml" Id="R56f3a8b6e3ae4f4d" /><Relationship Type="http://schemas.openxmlformats.org/officeDocument/2006/relationships/slide" Target="/ppt/slides/slide2.xml" Id="R34ebe2b150b6475b" /><Relationship Type="http://schemas.openxmlformats.org/officeDocument/2006/relationships/slide" Target="/ppt/slides/slide3.xml" Id="R8bc8b14e7b3344e4" /><Relationship Type="http://schemas.openxmlformats.org/officeDocument/2006/relationships/slide" Target="/ppt/slides/slide4.xml" Id="R70cdbb204c914213" /><Relationship Type="http://schemas.openxmlformats.org/officeDocument/2006/relationships/slide" Target="/ppt/slides/slide5.xml" Id="Radfe697322644b58" /><Relationship Type="http://schemas.openxmlformats.org/officeDocument/2006/relationships/slide" Target="/ppt/slides/slide6.xml" Id="Rf5236d7479684449" /><Relationship Type="http://schemas.openxmlformats.org/officeDocument/2006/relationships/slide" Target="/ppt/slides/slide7.xml" Id="R5507e4149d4e47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7acfd2892240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a0d285f364d4e" /><Relationship Type="http://schemas.openxmlformats.org/officeDocument/2006/relationships/theme" Target="/ppt/slideMasters/theme/theme1.xml" Id="R2895743a762849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2a0d285f364d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507e6665b4f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f7715fa1642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6e80901c84f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3587b80f54f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ae973be4e48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55bca447147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9ae8b36f841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ALEKSANDER FOSSE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ALEKSANDER FOSSE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FOSSE INVEST AS ble etablert [år] og holder til i Hagavik.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ALEKSANDER FOSSE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ALEKSANDER FOSSE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ALEKSANDER FOSSE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539 058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288 902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224 254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279 249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624 247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ALEKSANDER FOSSE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FOSSE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ALEKSANDER FOSSE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Lepsøyvegen 130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5217 Hagavik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927 495 341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ALEKSANDER FOSSE INVEST AS</a:t>
            </a:r>
          </a:p>
        </p:txBody>
      </p:sp>
    </p:spTree>
  </p:cSld>
  <p:clrMapOvr>
    <a:masterClrMapping xmlns:a="http://schemas.openxmlformats.org/drawingml/2006/main"/>
  </p:clrMapOvr>
</p:sld>
</file>