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e0645469b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88156b0b634000"/>
  </p:sldMasterIdLst>
  <p:sldIdLst>
    <p:sldId xmlns:r="http://schemas.openxmlformats.org/officeDocument/2006/relationships" id="256" r:id="R685543e4900c4a50"/>
    <p:sldId xmlns:r="http://schemas.openxmlformats.org/officeDocument/2006/relationships" id="257" r:id="R27488495e8624d83"/>
    <p:sldId xmlns:r="http://schemas.openxmlformats.org/officeDocument/2006/relationships" id="258" r:id="R811a73c0a9494aab"/>
    <p:sldId xmlns:r="http://schemas.openxmlformats.org/officeDocument/2006/relationships" id="259" r:id="R15f04c2006cf4812"/>
    <p:sldId xmlns:r="http://schemas.openxmlformats.org/officeDocument/2006/relationships" id="260" r:id="Rb96ec89780264a4a"/>
    <p:sldId xmlns:r="http://schemas.openxmlformats.org/officeDocument/2006/relationships" id="261" r:id="R64d48d569087428a"/>
    <p:sldId xmlns:r="http://schemas.openxmlformats.org/officeDocument/2006/relationships" id="262" r:id="Rf5e082b98ec9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8156b0b634000" /><Relationship Type="http://schemas.openxmlformats.org/officeDocument/2006/relationships/slide" Target="/ppt/slides/slide1.xml" Id="R685543e4900c4a50" /><Relationship Type="http://schemas.openxmlformats.org/officeDocument/2006/relationships/slide" Target="/ppt/slides/slide2.xml" Id="R27488495e8624d83" /><Relationship Type="http://schemas.openxmlformats.org/officeDocument/2006/relationships/slide" Target="/ppt/slides/slide3.xml" Id="R811a73c0a9494aab" /><Relationship Type="http://schemas.openxmlformats.org/officeDocument/2006/relationships/slide" Target="/ppt/slides/slide4.xml" Id="R15f04c2006cf4812" /><Relationship Type="http://schemas.openxmlformats.org/officeDocument/2006/relationships/slide" Target="/ppt/slides/slide5.xml" Id="Rb96ec89780264a4a" /><Relationship Type="http://schemas.openxmlformats.org/officeDocument/2006/relationships/slide" Target="/ppt/slides/slide6.xml" Id="R64d48d569087428a" /><Relationship Type="http://schemas.openxmlformats.org/officeDocument/2006/relationships/slide" Target="/ppt/slides/slide7.xml" Id="Rf5e082b98ec9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ffd5fd4e646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142443a214d14" /><Relationship Type="http://schemas.openxmlformats.org/officeDocument/2006/relationships/theme" Target="/ppt/slideMasters/theme/theme1.xml" Id="Rdcba5c834b6545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142443a214d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dfd3924c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df695ac4a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c89675ea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71dccd381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953b3b24d4d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d56b66aec4b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fbf0915db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ADEBELL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ADEBELL HOLDING AS ble etablert [år] og holder til i Vormedal.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KOLSTØ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Moksheimtunet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5545 Vormedal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927 494 655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ADEBELL HOLDING AS</a:t>
            </a:r>
          </a:p>
        </p:txBody>
      </p:sp>
    </p:spTree>
  </p:cSld>
  <p:clrMapOvr>
    <a:masterClrMapping xmlns:a="http://schemas.openxmlformats.org/drawingml/2006/main"/>
  </p:clrMapOvr>
</p:sld>
</file>