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e25926ce6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7010bd17c46f2"/>
  </p:sldMasterIdLst>
  <p:sldIdLst>
    <p:sldId xmlns:r="http://schemas.openxmlformats.org/officeDocument/2006/relationships" id="256" r:id="R45b808c7d30d4a80"/>
    <p:sldId xmlns:r="http://schemas.openxmlformats.org/officeDocument/2006/relationships" id="257" r:id="R469c8e7fa9cd4d2f"/>
    <p:sldId xmlns:r="http://schemas.openxmlformats.org/officeDocument/2006/relationships" id="258" r:id="Rca78ac5d44ec4173"/>
    <p:sldId xmlns:r="http://schemas.openxmlformats.org/officeDocument/2006/relationships" id="259" r:id="R6c0bba5ab44a402b"/>
    <p:sldId xmlns:r="http://schemas.openxmlformats.org/officeDocument/2006/relationships" id="260" r:id="Re2210686653b4171"/>
    <p:sldId xmlns:r="http://schemas.openxmlformats.org/officeDocument/2006/relationships" id="261" r:id="R574cba692fde4f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7010bd17c46f2" /><Relationship Type="http://schemas.openxmlformats.org/officeDocument/2006/relationships/slide" Target="/ppt/slides/slide1.xml" Id="R45b808c7d30d4a80" /><Relationship Type="http://schemas.openxmlformats.org/officeDocument/2006/relationships/slide" Target="/ppt/slides/slide2.xml" Id="R469c8e7fa9cd4d2f" /><Relationship Type="http://schemas.openxmlformats.org/officeDocument/2006/relationships/slide" Target="/ppt/slides/slide3.xml" Id="Rca78ac5d44ec4173" /><Relationship Type="http://schemas.openxmlformats.org/officeDocument/2006/relationships/slide" Target="/ppt/slides/slide4.xml" Id="R6c0bba5ab44a402b" /><Relationship Type="http://schemas.openxmlformats.org/officeDocument/2006/relationships/slide" Target="/ppt/slides/slide5.xml" Id="Re2210686653b4171" /><Relationship Type="http://schemas.openxmlformats.org/officeDocument/2006/relationships/slide" Target="/ppt/slides/slide6.xml" Id="R574cba692fde4f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cc80e4e1a44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df17bd543434b" /><Relationship Type="http://schemas.openxmlformats.org/officeDocument/2006/relationships/theme" Target="/ppt/slideMasters/theme/theme1.xml" Id="R3d718f4d2721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df17bd54343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2272006b0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da5b2dfa3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0faf0620e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be7e6e19f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8a5865c8b4a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0a7b1434a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OLAS HOLDING AS ble etablert [år] og holder til i Brøttum.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AKSEL OLASVEEN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Nærosvegen 885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2372 Brøttum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927 490 994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OLAS HOLDING AS</a:t>
            </a:r>
          </a:p>
        </p:txBody>
      </p:sp>
    </p:spTree>
  </p:cSld>
  <p:clrMapOvr>
    <a:masterClrMapping xmlns:a="http://schemas.openxmlformats.org/drawingml/2006/main"/>
  </p:clrMapOvr>
</p:sld>
</file>