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e8a12321445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50077906f49b6"/>
  </p:sldMasterIdLst>
  <p:sldIdLst>
    <p:sldId xmlns:r="http://schemas.openxmlformats.org/officeDocument/2006/relationships" id="256" r:id="R49b5456ffeb14220"/>
    <p:sldId xmlns:r="http://schemas.openxmlformats.org/officeDocument/2006/relationships" id="257" r:id="R74c22156c411494b"/>
    <p:sldId xmlns:r="http://schemas.openxmlformats.org/officeDocument/2006/relationships" id="258" r:id="R17765fa9b3b147e8"/>
    <p:sldId xmlns:r="http://schemas.openxmlformats.org/officeDocument/2006/relationships" id="259" r:id="R588e1a146664425a"/>
    <p:sldId xmlns:r="http://schemas.openxmlformats.org/officeDocument/2006/relationships" id="260" r:id="R58ea1f48f13e4d52"/>
    <p:sldId xmlns:r="http://schemas.openxmlformats.org/officeDocument/2006/relationships" id="261" r:id="R4f5444a09c834adf"/>
    <p:sldId xmlns:r="http://schemas.openxmlformats.org/officeDocument/2006/relationships" id="262" r:id="Rf709146e0bb4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50077906f49b6" /><Relationship Type="http://schemas.openxmlformats.org/officeDocument/2006/relationships/slide" Target="/ppt/slides/slide1.xml" Id="R49b5456ffeb14220" /><Relationship Type="http://schemas.openxmlformats.org/officeDocument/2006/relationships/slide" Target="/ppt/slides/slide2.xml" Id="R74c22156c411494b" /><Relationship Type="http://schemas.openxmlformats.org/officeDocument/2006/relationships/slide" Target="/ppt/slides/slide3.xml" Id="R17765fa9b3b147e8" /><Relationship Type="http://schemas.openxmlformats.org/officeDocument/2006/relationships/slide" Target="/ppt/slides/slide4.xml" Id="R588e1a146664425a" /><Relationship Type="http://schemas.openxmlformats.org/officeDocument/2006/relationships/slide" Target="/ppt/slides/slide5.xml" Id="R58ea1f48f13e4d52" /><Relationship Type="http://schemas.openxmlformats.org/officeDocument/2006/relationships/slide" Target="/ppt/slides/slide6.xml" Id="R4f5444a09c834adf" /><Relationship Type="http://schemas.openxmlformats.org/officeDocument/2006/relationships/slide" Target="/ppt/slides/slide7.xml" Id="Rf709146e0bb4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83efcc05649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8f667f3a74973" /><Relationship Type="http://schemas.openxmlformats.org/officeDocument/2006/relationships/theme" Target="/ppt/slideMasters/theme/theme1.xml" Id="R0c9560cdc9b4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8f667f3a749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b81236a06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9285b883c48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991507197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91eed635a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addf072645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3445127ef4d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cfe8164d247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LE-BRA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LE-BRA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636 860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2 201 851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BRANDEGGEN INGEBORG 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BRANDEGGEN LEIF HELGE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Holumskogen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927 490 331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LE-BRA HOLDING AS</a:t>
            </a:r>
          </a:p>
        </p:txBody>
      </p:sp>
    </p:spTree>
  </p:cSld>
  <p:clrMapOvr>
    <a:masterClrMapping xmlns:a="http://schemas.openxmlformats.org/drawingml/2006/main"/>
  </p:clrMapOvr>
</p:sld>
</file>