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1123790d60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fd35a8cef4dce"/>
  </p:sldMasterIdLst>
  <p:sldIdLst>
    <p:sldId xmlns:r="http://schemas.openxmlformats.org/officeDocument/2006/relationships" id="256" r:id="Rd1927734c0d74d9c"/>
    <p:sldId xmlns:r="http://schemas.openxmlformats.org/officeDocument/2006/relationships" id="257" r:id="Ra70ab9fb7b354540"/>
    <p:sldId xmlns:r="http://schemas.openxmlformats.org/officeDocument/2006/relationships" id="258" r:id="R646dd5c9cb1d4d7f"/>
    <p:sldId xmlns:r="http://schemas.openxmlformats.org/officeDocument/2006/relationships" id="259" r:id="Rca95c87423a94846"/>
    <p:sldId xmlns:r="http://schemas.openxmlformats.org/officeDocument/2006/relationships" id="260" r:id="Ra4eaff74d0774e15"/>
    <p:sldId xmlns:r="http://schemas.openxmlformats.org/officeDocument/2006/relationships" id="261" r:id="Rbd307d649fc244b6"/>
    <p:sldId xmlns:r="http://schemas.openxmlformats.org/officeDocument/2006/relationships" id="262" r:id="Re96e008a0840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fd35a8cef4dce" /><Relationship Type="http://schemas.openxmlformats.org/officeDocument/2006/relationships/slide" Target="/ppt/slides/slide1.xml" Id="Rd1927734c0d74d9c" /><Relationship Type="http://schemas.openxmlformats.org/officeDocument/2006/relationships/slide" Target="/ppt/slides/slide2.xml" Id="Ra70ab9fb7b354540" /><Relationship Type="http://schemas.openxmlformats.org/officeDocument/2006/relationships/slide" Target="/ppt/slides/slide3.xml" Id="R646dd5c9cb1d4d7f" /><Relationship Type="http://schemas.openxmlformats.org/officeDocument/2006/relationships/slide" Target="/ppt/slides/slide4.xml" Id="Rca95c87423a94846" /><Relationship Type="http://schemas.openxmlformats.org/officeDocument/2006/relationships/slide" Target="/ppt/slides/slide5.xml" Id="Ra4eaff74d0774e15" /><Relationship Type="http://schemas.openxmlformats.org/officeDocument/2006/relationships/slide" Target="/ppt/slides/slide6.xml" Id="Rbd307d649fc244b6" /><Relationship Type="http://schemas.openxmlformats.org/officeDocument/2006/relationships/slide" Target="/ppt/slides/slide7.xml" Id="Re96e008a0840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2205233484c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6364c95b04f03" /><Relationship Type="http://schemas.openxmlformats.org/officeDocument/2006/relationships/theme" Target="/ppt/slideMasters/theme/theme1.xml" Id="R56e282114bbb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26364c95b0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08a79f41e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0b2be76f4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2738404d1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df2845817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51a84d1cd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507f276e1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224fd052841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MIXEN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MIXEN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12 007 538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3 131 636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4 841 532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TORGHEIM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927 484 285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MIXEN AS</a:t>
            </a:r>
          </a:p>
        </p:txBody>
      </p:sp>
    </p:spTree>
  </p:cSld>
  <p:clrMapOvr>
    <a:masterClrMapping xmlns:a="http://schemas.openxmlformats.org/drawingml/2006/main"/>
  </p:clrMapOvr>
</p:sld>
</file>