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94a9d9429444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5002873e064c05"/>
  </p:sldMasterIdLst>
  <p:sldIdLst>
    <p:sldId xmlns:r="http://schemas.openxmlformats.org/officeDocument/2006/relationships" id="256" r:id="R53f551af59d04009"/>
    <p:sldId xmlns:r="http://schemas.openxmlformats.org/officeDocument/2006/relationships" id="257" r:id="R99ff6eee6b6c410c"/>
    <p:sldId xmlns:r="http://schemas.openxmlformats.org/officeDocument/2006/relationships" id="258" r:id="R4fca2e92d6a44630"/>
    <p:sldId xmlns:r="http://schemas.openxmlformats.org/officeDocument/2006/relationships" id="259" r:id="Rb99c9b798b06431e"/>
    <p:sldId xmlns:r="http://schemas.openxmlformats.org/officeDocument/2006/relationships" id="260" r:id="R6d551ec37d884f50"/>
    <p:sldId xmlns:r="http://schemas.openxmlformats.org/officeDocument/2006/relationships" id="261" r:id="Reeb5e791aba14b48"/>
    <p:sldId xmlns:r="http://schemas.openxmlformats.org/officeDocument/2006/relationships" id="262" r:id="R6354d686282541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5002873e064c05" /><Relationship Type="http://schemas.openxmlformats.org/officeDocument/2006/relationships/slide" Target="/ppt/slides/slide1.xml" Id="R53f551af59d04009" /><Relationship Type="http://schemas.openxmlformats.org/officeDocument/2006/relationships/slide" Target="/ppt/slides/slide2.xml" Id="R99ff6eee6b6c410c" /><Relationship Type="http://schemas.openxmlformats.org/officeDocument/2006/relationships/slide" Target="/ppt/slides/slide3.xml" Id="R4fca2e92d6a44630" /><Relationship Type="http://schemas.openxmlformats.org/officeDocument/2006/relationships/slide" Target="/ppt/slides/slide4.xml" Id="Rb99c9b798b06431e" /><Relationship Type="http://schemas.openxmlformats.org/officeDocument/2006/relationships/slide" Target="/ppt/slides/slide5.xml" Id="R6d551ec37d884f50" /><Relationship Type="http://schemas.openxmlformats.org/officeDocument/2006/relationships/slide" Target="/ppt/slides/slide6.xml" Id="Reeb5e791aba14b48" /><Relationship Type="http://schemas.openxmlformats.org/officeDocument/2006/relationships/slide" Target="/ppt/slides/slide7.xml" Id="R6354d686282541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3d8e080ee249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697a4295e4b28" /><Relationship Type="http://schemas.openxmlformats.org/officeDocument/2006/relationships/theme" Target="/ppt/slideMasters/theme/theme1.xml" Id="R67e327c83cb54e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b697a4295e4b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9c49b31a24c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743c629e446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1281b7cf845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e35ffca7b49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432d9da544e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916a7a0594b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faabb852040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TRIANGLE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TRIANGLE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TRIANGLE TOPCO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TRIANGLE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TRIANGLE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TRIANGLE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1 838 402 000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1 839 700 000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TRIANGLE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CBRE CALEDON KARLSSONBUSS AGGREGATO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TRIANGLE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927 475 138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TRIANGLE TOPCO AS</a:t>
            </a:r>
          </a:p>
        </p:txBody>
      </p:sp>
    </p:spTree>
  </p:cSld>
  <p:clrMapOvr>
    <a:masterClrMapping xmlns:a="http://schemas.openxmlformats.org/drawingml/2006/main"/>
  </p:clrMapOvr>
</p:sld>
</file>