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505628586c48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abc72cb728411c"/>
  </p:sldMasterIdLst>
  <p:sldIdLst>
    <p:sldId xmlns:r="http://schemas.openxmlformats.org/officeDocument/2006/relationships" id="256" r:id="R4cf5169085b94e14"/>
    <p:sldId xmlns:r="http://schemas.openxmlformats.org/officeDocument/2006/relationships" id="257" r:id="Rd6d62499d9374f8d"/>
    <p:sldId xmlns:r="http://schemas.openxmlformats.org/officeDocument/2006/relationships" id="258" r:id="Rd0470a0f35b34584"/>
    <p:sldId xmlns:r="http://schemas.openxmlformats.org/officeDocument/2006/relationships" id="259" r:id="Rd12da074669a4676"/>
    <p:sldId xmlns:r="http://schemas.openxmlformats.org/officeDocument/2006/relationships" id="260" r:id="Re8a6220e7b8c4c86"/>
    <p:sldId xmlns:r="http://schemas.openxmlformats.org/officeDocument/2006/relationships" id="261" r:id="Rdb878896335e4434"/>
    <p:sldId xmlns:r="http://schemas.openxmlformats.org/officeDocument/2006/relationships" id="262" r:id="Rbd9744a958a04c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bc72cb728411c" /><Relationship Type="http://schemas.openxmlformats.org/officeDocument/2006/relationships/slide" Target="/ppt/slides/slide1.xml" Id="R4cf5169085b94e14" /><Relationship Type="http://schemas.openxmlformats.org/officeDocument/2006/relationships/slide" Target="/ppt/slides/slide2.xml" Id="Rd6d62499d9374f8d" /><Relationship Type="http://schemas.openxmlformats.org/officeDocument/2006/relationships/slide" Target="/ppt/slides/slide3.xml" Id="Rd0470a0f35b34584" /><Relationship Type="http://schemas.openxmlformats.org/officeDocument/2006/relationships/slide" Target="/ppt/slides/slide4.xml" Id="Rd12da074669a4676" /><Relationship Type="http://schemas.openxmlformats.org/officeDocument/2006/relationships/slide" Target="/ppt/slides/slide5.xml" Id="Re8a6220e7b8c4c86" /><Relationship Type="http://schemas.openxmlformats.org/officeDocument/2006/relationships/slide" Target="/ppt/slides/slide6.xml" Id="Rdb878896335e4434" /><Relationship Type="http://schemas.openxmlformats.org/officeDocument/2006/relationships/slide" Target="/ppt/slides/slide7.xml" Id="Rbd9744a958a04c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8093743de48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8be1f44ad4389" /><Relationship Type="http://schemas.openxmlformats.org/officeDocument/2006/relationships/theme" Target="/ppt/slideMasters/theme/theme1.xml" Id="R9deaba77e81248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8be1f44ad43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43675fc764a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93c16cc7248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63751864640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64c7365aa4c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e607f3f8547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24336271a45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48e81faec47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RAKE HYTTEGREND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HYTTEGREND AS ble etablert [år] og holder til i Loen.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945 388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1 959 615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SØNSTERUDBRÅTEN TONE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729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6789 Loen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927 468 441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HYTTEGREND AS</a:t>
            </a:r>
          </a:p>
        </p:txBody>
      </p:sp>
    </p:spTree>
  </p:cSld>
  <p:clrMapOvr>
    <a:masterClrMapping xmlns:a="http://schemas.openxmlformats.org/drawingml/2006/main"/>
  </p:clrMapOvr>
</p:sld>
</file>