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f88fbd22849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5cb88a61164630"/>
  </p:sldMasterIdLst>
  <p:sldIdLst>
    <p:sldId xmlns:r="http://schemas.openxmlformats.org/officeDocument/2006/relationships" id="256" r:id="R106b26d0d7f94b33"/>
    <p:sldId xmlns:r="http://schemas.openxmlformats.org/officeDocument/2006/relationships" id="257" r:id="Ref75a3ad3ef24b23"/>
    <p:sldId xmlns:r="http://schemas.openxmlformats.org/officeDocument/2006/relationships" id="258" r:id="R56c1392a7352495c"/>
    <p:sldId xmlns:r="http://schemas.openxmlformats.org/officeDocument/2006/relationships" id="259" r:id="Rd1d4778177614121"/>
    <p:sldId xmlns:r="http://schemas.openxmlformats.org/officeDocument/2006/relationships" id="260" r:id="R3c4140de0cdd447c"/>
    <p:sldId xmlns:r="http://schemas.openxmlformats.org/officeDocument/2006/relationships" id="261" r:id="R76716d45407d4d27"/>
    <p:sldId xmlns:r="http://schemas.openxmlformats.org/officeDocument/2006/relationships" id="262" r:id="R7d7584f9dd1e40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cb88a61164630" /><Relationship Type="http://schemas.openxmlformats.org/officeDocument/2006/relationships/slide" Target="/ppt/slides/slide1.xml" Id="R106b26d0d7f94b33" /><Relationship Type="http://schemas.openxmlformats.org/officeDocument/2006/relationships/slide" Target="/ppt/slides/slide2.xml" Id="Ref75a3ad3ef24b23" /><Relationship Type="http://schemas.openxmlformats.org/officeDocument/2006/relationships/slide" Target="/ppt/slides/slide3.xml" Id="R56c1392a7352495c" /><Relationship Type="http://schemas.openxmlformats.org/officeDocument/2006/relationships/slide" Target="/ppt/slides/slide4.xml" Id="Rd1d4778177614121" /><Relationship Type="http://schemas.openxmlformats.org/officeDocument/2006/relationships/slide" Target="/ppt/slides/slide5.xml" Id="R3c4140de0cdd447c" /><Relationship Type="http://schemas.openxmlformats.org/officeDocument/2006/relationships/slide" Target="/ppt/slides/slide6.xml" Id="R76716d45407d4d27" /><Relationship Type="http://schemas.openxmlformats.org/officeDocument/2006/relationships/slide" Target="/ppt/slides/slide7.xml" Id="R7d7584f9dd1e40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7ceefa33b43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3c33f74b444db" /><Relationship Type="http://schemas.openxmlformats.org/officeDocument/2006/relationships/theme" Target="/ppt/slideMasters/theme/theme1.xml" Id="Ra62588e9b4884c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3c33f74b444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ebe88248e46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1d4d74c1142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d75922e3c45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0faebae4d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2f69f79ed44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319fba93f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d4e236f924c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 LILLESKOG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LILLESKOG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LILLESKOG HOLDING AS ble etablert [år] og holder til i Skjoldastraumen.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LILLESKOG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LILLESKOG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LILLESKOG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1 167 181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10 545 264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11 391 730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LILLESKOG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LILLESKOG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LILLESKOG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Skjoldastraumsvegen 1084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5567 Skjoldastraumen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927 467 232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 LILLESKOG HOLDING AS</a:t>
            </a:r>
          </a:p>
        </p:txBody>
      </p:sp>
    </p:spTree>
  </p:cSld>
  <p:clrMapOvr>
    <a:masterClrMapping xmlns:a="http://schemas.openxmlformats.org/drawingml/2006/main"/>
  </p:clrMapOvr>
</p:sld>
</file>