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e5ec66549f43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d4bf3e96714e89"/>
  </p:sldMasterIdLst>
  <p:sldIdLst>
    <p:sldId xmlns:r="http://schemas.openxmlformats.org/officeDocument/2006/relationships" id="256" r:id="R8425976d45b54b8b"/>
    <p:sldId xmlns:r="http://schemas.openxmlformats.org/officeDocument/2006/relationships" id="257" r:id="Rf96e422e6f8d4fde"/>
    <p:sldId xmlns:r="http://schemas.openxmlformats.org/officeDocument/2006/relationships" id="258" r:id="R6b5efe4a1bdd4eed"/>
    <p:sldId xmlns:r="http://schemas.openxmlformats.org/officeDocument/2006/relationships" id="259" r:id="R5d73fa5878c645a6"/>
    <p:sldId xmlns:r="http://schemas.openxmlformats.org/officeDocument/2006/relationships" id="260" r:id="R4a6556ca457c45d5"/>
    <p:sldId xmlns:r="http://schemas.openxmlformats.org/officeDocument/2006/relationships" id="261" r:id="R1ac9a9777b4d49c1"/>
    <p:sldId xmlns:r="http://schemas.openxmlformats.org/officeDocument/2006/relationships" id="262" r:id="R094a4e19b29c46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4bf3e96714e89" /><Relationship Type="http://schemas.openxmlformats.org/officeDocument/2006/relationships/slide" Target="/ppt/slides/slide1.xml" Id="R8425976d45b54b8b" /><Relationship Type="http://schemas.openxmlformats.org/officeDocument/2006/relationships/slide" Target="/ppt/slides/slide2.xml" Id="Rf96e422e6f8d4fde" /><Relationship Type="http://schemas.openxmlformats.org/officeDocument/2006/relationships/slide" Target="/ppt/slides/slide3.xml" Id="R6b5efe4a1bdd4eed" /><Relationship Type="http://schemas.openxmlformats.org/officeDocument/2006/relationships/slide" Target="/ppt/slides/slide4.xml" Id="R5d73fa5878c645a6" /><Relationship Type="http://schemas.openxmlformats.org/officeDocument/2006/relationships/slide" Target="/ppt/slides/slide5.xml" Id="R4a6556ca457c45d5" /><Relationship Type="http://schemas.openxmlformats.org/officeDocument/2006/relationships/slide" Target="/ppt/slides/slide6.xml" Id="R1ac9a9777b4d49c1" /><Relationship Type="http://schemas.openxmlformats.org/officeDocument/2006/relationships/slide" Target="/ppt/slides/slide7.xml" Id="R094a4e19b29c46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de074abf1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99fb491344f39" /><Relationship Type="http://schemas.openxmlformats.org/officeDocument/2006/relationships/theme" Target="/ppt/slideMasters/theme/theme1.xml" Id="R36d40fb9b83044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f99fb49134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b2e9624e645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46da6481848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1c31e406c41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812ee503149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1e6e4cf224d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f8a75a9c945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404a0fbe045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TRIANGLE BIDCO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TRIANGLE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TRIANGLE BIDCO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TRIANGLE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TRIANGLE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TRIANGLE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−100 673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2 533 544 154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2 537 939 767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TRIANGLE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TRIANGLE TOPCO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TRIANGLE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927 465 949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TRIANGLE BIDCO AS</a:t>
            </a:r>
          </a:p>
        </p:txBody>
      </p:sp>
    </p:spTree>
  </p:cSld>
  <p:clrMapOvr>
    <a:masterClrMapping xmlns:a="http://schemas.openxmlformats.org/drawingml/2006/main"/>
  </p:clrMapOvr>
</p:sld>
</file>