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8f4826f1d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269bb159654dd6"/>
  </p:sldMasterIdLst>
  <p:sldIdLst>
    <p:sldId xmlns:r="http://schemas.openxmlformats.org/officeDocument/2006/relationships" id="256" r:id="Rdc1ecd359cda4099"/>
    <p:sldId xmlns:r="http://schemas.openxmlformats.org/officeDocument/2006/relationships" id="257" r:id="Rd21ea7a762da4819"/>
    <p:sldId xmlns:r="http://schemas.openxmlformats.org/officeDocument/2006/relationships" id="258" r:id="Rae0c3e6bd6784c09"/>
    <p:sldId xmlns:r="http://schemas.openxmlformats.org/officeDocument/2006/relationships" id="259" r:id="R0323b72a671241ec"/>
    <p:sldId xmlns:r="http://schemas.openxmlformats.org/officeDocument/2006/relationships" id="260" r:id="R5ff5da66be444a9c"/>
    <p:sldId xmlns:r="http://schemas.openxmlformats.org/officeDocument/2006/relationships" id="261" r:id="Rfe6e97aa8d8c43c4"/>
    <p:sldId xmlns:r="http://schemas.openxmlformats.org/officeDocument/2006/relationships" id="262" r:id="Rfce19acf1890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69bb159654dd6" /><Relationship Type="http://schemas.openxmlformats.org/officeDocument/2006/relationships/slide" Target="/ppt/slides/slide1.xml" Id="Rdc1ecd359cda4099" /><Relationship Type="http://schemas.openxmlformats.org/officeDocument/2006/relationships/slide" Target="/ppt/slides/slide2.xml" Id="Rd21ea7a762da4819" /><Relationship Type="http://schemas.openxmlformats.org/officeDocument/2006/relationships/slide" Target="/ppt/slides/slide3.xml" Id="Rae0c3e6bd6784c09" /><Relationship Type="http://schemas.openxmlformats.org/officeDocument/2006/relationships/slide" Target="/ppt/slides/slide4.xml" Id="R0323b72a671241ec" /><Relationship Type="http://schemas.openxmlformats.org/officeDocument/2006/relationships/slide" Target="/ppt/slides/slide5.xml" Id="R5ff5da66be444a9c" /><Relationship Type="http://schemas.openxmlformats.org/officeDocument/2006/relationships/slide" Target="/ppt/slides/slide6.xml" Id="Rfe6e97aa8d8c43c4" /><Relationship Type="http://schemas.openxmlformats.org/officeDocument/2006/relationships/slide" Target="/ppt/slides/slide7.xml" Id="Rfce19acf1890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1e8ac1289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4571fb5d6489b" /><Relationship Type="http://schemas.openxmlformats.org/officeDocument/2006/relationships/theme" Target="/ppt/slideMasters/theme/theme1.xml" Id="R0f23dfe176a3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4571fb5d6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90a99523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198e6beb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419517b75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2e3f03964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8ebe8177f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72baaadad43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27c363798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BORN SUPPORTER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BORN SUPPORTER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−1 487 585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−1 211 425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BRAGERØEN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LUNDEKVAM CLAUS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927 465 795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BORN SUPPORTER AS</a:t>
            </a:r>
          </a:p>
        </p:txBody>
      </p:sp>
    </p:spTree>
  </p:cSld>
  <p:clrMapOvr>
    <a:masterClrMapping xmlns:a="http://schemas.openxmlformats.org/drawingml/2006/main"/>
  </p:clrMapOvr>
</p:sld>
</file>