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529835556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3103c54c6494d"/>
  </p:sldMasterIdLst>
  <p:sldIdLst>
    <p:sldId xmlns:r="http://schemas.openxmlformats.org/officeDocument/2006/relationships" id="256" r:id="R5e7e521de9734334"/>
    <p:sldId xmlns:r="http://schemas.openxmlformats.org/officeDocument/2006/relationships" id="257" r:id="Re738f3691c9c431f"/>
    <p:sldId xmlns:r="http://schemas.openxmlformats.org/officeDocument/2006/relationships" id="258" r:id="R09e3e51e880347ad"/>
    <p:sldId xmlns:r="http://schemas.openxmlformats.org/officeDocument/2006/relationships" id="259" r:id="Ra9cc2dfbe5134635"/>
    <p:sldId xmlns:r="http://schemas.openxmlformats.org/officeDocument/2006/relationships" id="260" r:id="R94d67d65770b4da3"/>
    <p:sldId xmlns:r="http://schemas.openxmlformats.org/officeDocument/2006/relationships" id="261" r:id="R7edbcb68b3fc4c63"/>
    <p:sldId xmlns:r="http://schemas.openxmlformats.org/officeDocument/2006/relationships" id="262" r:id="R8eaba2d0c280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3103c54c6494d" /><Relationship Type="http://schemas.openxmlformats.org/officeDocument/2006/relationships/slide" Target="/ppt/slides/slide1.xml" Id="R5e7e521de9734334" /><Relationship Type="http://schemas.openxmlformats.org/officeDocument/2006/relationships/slide" Target="/ppt/slides/slide2.xml" Id="Re738f3691c9c431f" /><Relationship Type="http://schemas.openxmlformats.org/officeDocument/2006/relationships/slide" Target="/ppt/slides/slide3.xml" Id="R09e3e51e880347ad" /><Relationship Type="http://schemas.openxmlformats.org/officeDocument/2006/relationships/slide" Target="/ppt/slides/slide4.xml" Id="Ra9cc2dfbe5134635" /><Relationship Type="http://schemas.openxmlformats.org/officeDocument/2006/relationships/slide" Target="/ppt/slides/slide5.xml" Id="R94d67d65770b4da3" /><Relationship Type="http://schemas.openxmlformats.org/officeDocument/2006/relationships/slide" Target="/ppt/slides/slide6.xml" Id="R7edbcb68b3fc4c63" /><Relationship Type="http://schemas.openxmlformats.org/officeDocument/2006/relationships/slide" Target="/ppt/slides/slide7.xml" Id="R8eaba2d0c280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081b2e416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a0eca428e4395" /><Relationship Type="http://schemas.openxmlformats.org/officeDocument/2006/relationships/theme" Target="/ppt/slideMasters/theme/theme1.xml" Id="Rf981f0ff4cde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a0eca428e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a8d455470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dfbbfe09c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c12f476d0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96efd3db7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e97a388f4f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af33601a42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712d643fe43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FINNSNES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FINNSNES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323 920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TERE EIENDOM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TERJE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927 465 191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FINNSNES AS</a:t>
            </a:r>
          </a:p>
        </p:txBody>
      </p:sp>
    </p:spTree>
  </p:cSld>
  <p:clrMapOvr>
    <a:masterClrMapping xmlns:a="http://schemas.openxmlformats.org/drawingml/2006/main"/>
  </p:clrMapOvr>
</p:sld>
</file>