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325c8c900b45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8d7ac4e0cf4e10"/>
  </p:sldMasterIdLst>
  <p:sldIdLst>
    <p:sldId xmlns:r="http://schemas.openxmlformats.org/officeDocument/2006/relationships" id="256" r:id="Rd6f9b35b30514200"/>
    <p:sldId xmlns:r="http://schemas.openxmlformats.org/officeDocument/2006/relationships" id="257" r:id="R59d74aa725e24852"/>
    <p:sldId xmlns:r="http://schemas.openxmlformats.org/officeDocument/2006/relationships" id="258" r:id="R3f69ce0dff244f9d"/>
    <p:sldId xmlns:r="http://schemas.openxmlformats.org/officeDocument/2006/relationships" id="259" r:id="Rd982cc26de984ae2"/>
    <p:sldId xmlns:r="http://schemas.openxmlformats.org/officeDocument/2006/relationships" id="260" r:id="R023733b5288d40da"/>
    <p:sldId xmlns:r="http://schemas.openxmlformats.org/officeDocument/2006/relationships" id="261" r:id="Racdee9a09aee44cb"/>
    <p:sldId xmlns:r="http://schemas.openxmlformats.org/officeDocument/2006/relationships" id="262" r:id="R10124cf078cc4a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d7ac4e0cf4e10" /><Relationship Type="http://schemas.openxmlformats.org/officeDocument/2006/relationships/slide" Target="/ppt/slides/slide1.xml" Id="Rd6f9b35b30514200" /><Relationship Type="http://schemas.openxmlformats.org/officeDocument/2006/relationships/slide" Target="/ppt/slides/slide2.xml" Id="R59d74aa725e24852" /><Relationship Type="http://schemas.openxmlformats.org/officeDocument/2006/relationships/slide" Target="/ppt/slides/slide3.xml" Id="R3f69ce0dff244f9d" /><Relationship Type="http://schemas.openxmlformats.org/officeDocument/2006/relationships/slide" Target="/ppt/slides/slide4.xml" Id="Rd982cc26de984ae2" /><Relationship Type="http://schemas.openxmlformats.org/officeDocument/2006/relationships/slide" Target="/ppt/slides/slide5.xml" Id="R023733b5288d40da" /><Relationship Type="http://schemas.openxmlformats.org/officeDocument/2006/relationships/slide" Target="/ppt/slides/slide6.xml" Id="Racdee9a09aee44cb" /><Relationship Type="http://schemas.openxmlformats.org/officeDocument/2006/relationships/slide" Target="/ppt/slides/slide7.xml" Id="R10124cf078cc4a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8e6cf2d8c45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849322f8e4c03" /><Relationship Type="http://schemas.openxmlformats.org/officeDocument/2006/relationships/theme" Target="/ppt/slideMasters/theme/theme1.xml" Id="Rbe6929525145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c849322f8e4c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e8d03aef4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f24f173a441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4164f97b4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f39f99871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a042109aa4a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8184aca4043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899ca62e6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RAGADA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RAGADA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GLITTENBERG HENRIK H 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Langenesvegen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927 461 900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RAGADA AS</a:t>
            </a:r>
          </a:p>
        </p:txBody>
      </p:sp>
    </p:spTree>
  </p:cSld>
  <p:clrMapOvr>
    <a:masterClrMapping xmlns:a="http://schemas.openxmlformats.org/drawingml/2006/main"/>
  </p:clrMapOvr>
</p:sld>
</file>