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c570f3220d41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a6ca0e6c614018"/>
  </p:sldMasterIdLst>
  <p:sldIdLst>
    <p:sldId xmlns:r="http://schemas.openxmlformats.org/officeDocument/2006/relationships" id="256" r:id="R86a09707ad7f4923"/>
    <p:sldId xmlns:r="http://schemas.openxmlformats.org/officeDocument/2006/relationships" id="257" r:id="R03e1a2eeb6684be8"/>
    <p:sldId xmlns:r="http://schemas.openxmlformats.org/officeDocument/2006/relationships" id="258" r:id="Rd5370b67948e448b"/>
    <p:sldId xmlns:r="http://schemas.openxmlformats.org/officeDocument/2006/relationships" id="259" r:id="R81dc07832d5d45a2"/>
    <p:sldId xmlns:r="http://schemas.openxmlformats.org/officeDocument/2006/relationships" id="260" r:id="R8dbce5de281a48eb"/>
    <p:sldId xmlns:r="http://schemas.openxmlformats.org/officeDocument/2006/relationships" id="261" r:id="R849e6edb718e4753"/>
    <p:sldId xmlns:r="http://schemas.openxmlformats.org/officeDocument/2006/relationships" id="262" r:id="Rb0218dae3a2341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a6ca0e6c614018" /><Relationship Type="http://schemas.openxmlformats.org/officeDocument/2006/relationships/slide" Target="/ppt/slides/slide1.xml" Id="R86a09707ad7f4923" /><Relationship Type="http://schemas.openxmlformats.org/officeDocument/2006/relationships/slide" Target="/ppt/slides/slide2.xml" Id="R03e1a2eeb6684be8" /><Relationship Type="http://schemas.openxmlformats.org/officeDocument/2006/relationships/slide" Target="/ppt/slides/slide3.xml" Id="Rd5370b67948e448b" /><Relationship Type="http://schemas.openxmlformats.org/officeDocument/2006/relationships/slide" Target="/ppt/slides/slide4.xml" Id="R81dc07832d5d45a2" /><Relationship Type="http://schemas.openxmlformats.org/officeDocument/2006/relationships/slide" Target="/ppt/slides/slide5.xml" Id="R8dbce5de281a48eb" /><Relationship Type="http://schemas.openxmlformats.org/officeDocument/2006/relationships/slide" Target="/ppt/slides/slide6.xml" Id="R849e6edb718e4753" /><Relationship Type="http://schemas.openxmlformats.org/officeDocument/2006/relationships/slide" Target="/ppt/slides/slide7.xml" Id="Rb0218dae3a2341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922b3ee42f4c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533bcb18a4424a" /><Relationship Type="http://schemas.openxmlformats.org/officeDocument/2006/relationships/theme" Target="/ppt/slideMasters/theme/theme1.xml" Id="Rc9e26e71405843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533bcb18a442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503e4ebad40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85eb61def43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5ae6634a6f47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4bafaff2b146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8fe28b4144c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8eae6e4da45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2a741ec2e41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FJELL- OG ANLEGGSTEKNIKK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FJELL- OG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FJELL- OG ANLEGGSTEKNIKK AS ble etablert [år] og holder til i Skoppum.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FJELL- OG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FJELL- OG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FJELL- OG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28 509 291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406 838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377 665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5 549 867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11 623 159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FJELL- OG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FOSSDAL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FJELL- OG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Stasjonsveien 5D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3185 Skoppum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927 459 701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FJELL- OG ANLEGGSTEKNIKK AS</a:t>
            </a:r>
          </a:p>
        </p:txBody>
      </p:sp>
    </p:spTree>
  </p:cSld>
  <p:clrMapOvr>
    <a:masterClrMapping xmlns:a="http://schemas.openxmlformats.org/drawingml/2006/main"/>
  </p:clrMapOvr>
</p:sld>
</file>