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2ffb182f643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4adc34b5e4540"/>
  </p:sldMasterIdLst>
  <p:sldIdLst>
    <p:sldId xmlns:r="http://schemas.openxmlformats.org/officeDocument/2006/relationships" id="256" r:id="Rd110b56492fd4ac2"/>
    <p:sldId xmlns:r="http://schemas.openxmlformats.org/officeDocument/2006/relationships" id="257" r:id="Ra0e01bfb7ca1442e"/>
    <p:sldId xmlns:r="http://schemas.openxmlformats.org/officeDocument/2006/relationships" id="258" r:id="Re3c2fc0aa98e4345"/>
    <p:sldId xmlns:r="http://schemas.openxmlformats.org/officeDocument/2006/relationships" id="259" r:id="Rabec15e1ff1445d8"/>
    <p:sldId xmlns:r="http://schemas.openxmlformats.org/officeDocument/2006/relationships" id="260" r:id="Re9c7c0d8101f42b4"/>
    <p:sldId xmlns:r="http://schemas.openxmlformats.org/officeDocument/2006/relationships" id="261" r:id="R617aae70c1164dc3"/>
    <p:sldId xmlns:r="http://schemas.openxmlformats.org/officeDocument/2006/relationships" id="262" r:id="Racd93544b31c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4adc34b5e4540" /><Relationship Type="http://schemas.openxmlformats.org/officeDocument/2006/relationships/slide" Target="/ppt/slides/slide1.xml" Id="Rd110b56492fd4ac2" /><Relationship Type="http://schemas.openxmlformats.org/officeDocument/2006/relationships/slide" Target="/ppt/slides/slide2.xml" Id="Ra0e01bfb7ca1442e" /><Relationship Type="http://schemas.openxmlformats.org/officeDocument/2006/relationships/slide" Target="/ppt/slides/slide3.xml" Id="Re3c2fc0aa98e4345" /><Relationship Type="http://schemas.openxmlformats.org/officeDocument/2006/relationships/slide" Target="/ppt/slides/slide4.xml" Id="Rabec15e1ff1445d8" /><Relationship Type="http://schemas.openxmlformats.org/officeDocument/2006/relationships/slide" Target="/ppt/slides/slide5.xml" Id="Re9c7c0d8101f42b4" /><Relationship Type="http://schemas.openxmlformats.org/officeDocument/2006/relationships/slide" Target="/ppt/slides/slide6.xml" Id="R617aae70c1164dc3" /><Relationship Type="http://schemas.openxmlformats.org/officeDocument/2006/relationships/slide" Target="/ppt/slides/slide7.xml" Id="Racd93544b31c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cf0626f46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03dd8dcdd43e1" /><Relationship Type="http://schemas.openxmlformats.org/officeDocument/2006/relationships/theme" Target="/ppt/slideMasters/theme/theme1.xml" Id="R642c7e3f8f7a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503dd8dcdd43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4f67f8151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5e0f32254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a5b112e64c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25916741948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8048d199d4a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40125f57140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e3bd1084f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OROD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11 016 890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11 076 510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Ove Rød, Bjønnesvegen 373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927 458 403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OROD AS</a:t>
            </a:r>
          </a:p>
        </p:txBody>
      </p:sp>
    </p:spTree>
  </p:cSld>
  <p:clrMapOvr>
    <a:masterClrMapping xmlns:a="http://schemas.openxmlformats.org/drawingml/2006/main"/>
  </p:clrMapOvr>
</p:sld>
</file>