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c8188481da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531bc83684d95"/>
  </p:sldMasterIdLst>
  <p:sldIdLst>
    <p:sldId xmlns:r="http://schemas.openxmlformats.org/officeDocument/2006/relationships" id="256" r:id="R031d78251e0a486c"/>
    <p:sldId xmlns:r="http://schemas.openxmlformats.org/officeDocument/2006/relationships" id="257" r:id="Re61fedca6d5a4535"/>
    <p:sldId xmlns:r="http://schemas.openxmlformats.org/officeDocument/2006/relationships" id="258" r:id="R4a6b9f204283470f"/>
    <p:sldId xmlns:r="http://schemas.openxmlformats.org/officeDocument/2006/relationships" id="259" r:id="R718d5a4c52484345"/>
    <p:sldId xmlns:r="http://schemas.openxmlformats.org/officeDocument/2006/relationships" id="260" r:id="Rc79e4866f20e4262"/>
    <p:sldId xmlns:r="http://schemas.openxmlformats.org/officeDocument/2006/relationships" id="261" r:id="R4c8d9aea746d4ab4"/>
    <p:sldId xmlns:r="http://schemas.openxmlformats.org/officeDocument/2006/relationships" id="262" r:id="R7412ad4dc51c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531bc83684d95" /><Relationship Type="http://schemas.openxmlformats.org/officeDocument/2006/relationships/slide" Target="/ppt/slides/slide1.xml" Id="R031d78251e0a486c" /><Relationship Type="http://schemas.openxmlformats.org/officeDocument/2006/relationships/slide" Target="/ppt/slides/slide2.xml" Id="Re61fedca6d5a4535" /><Relationship Type="http://schemas.openxmlformats.org/officeDocument/2006/relationships/slide" Target="/ppt/slides/slide3.xml" Id="R4a6b9f204283470f" /><Relationship Type="http://schemas.openxmlformats.org/officeDocument/2006/relationships/slide" Target="/ppt/slides/slide4.xml" Id="R718d5a4c52484345" /><Relationship Type="http://schemas.openxmlformats.org/officeDocument/2006/relationships/slide" Target="/ppt/slides/slide5.xml" Id="Rc79e4866f20e4262" /><Relationship Type="http://schemas.openxmlformats.org/officeDocument/2006/relationships/slide" Target="/ppt/slides/slide6.xml" Id="R4c8d9aea746d4ab4" /><Relationship Type="http://schemas.openxmlformats.org/officeDocument/2006/relationships/slide" Target="/ppt/slides/slide7.xml" Id="R7412ad4dc51c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3f2db53744c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331799c8c4987" /><Relationship Type="http://schemas.openxmlformats.org/officeDocument/2006/relationships/theme" Target="/ppt/slideMasters/theme/theme1.xml" Id="R58809c0834f8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7331799c8c49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d115677bf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0aa051e6744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839a6d3114c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7e32be87d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4aa0997034b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22ced7dd242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1eff13cb9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MØBELINVEST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MØBELINVEST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12 894 999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28 914 791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MØBLER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WOLDØEN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927 445 344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MØBELINVEST AS</a:t>
            </a:r>
          </a:p>
        </p:txBody>
      </p:sp>
    </p:spTree>
  </p:cSld>
  <p:clrMapOvr>
    <a:masterClrMapping xmlns:a="http://schemas.openxmlformats.org/drawingml/2006/main"/>
  </p:clrMapOvr>
</p:sld>
</file>