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44a2a59d3948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07c4bd9fb9481a"/>
  </p:sldMasterIdLst>
  <p:sldIdLst>
    <p:sldId xmlns:r="http://schemas.openxmlformats.org/officeDocument/2006/relationships" id="256" r:id="Rb45ccdeaea4d412d"/>
    <p:sldId xmlns:r="http://schemas.openxmlformats.org/officeDocument/2006/relationships" id="257" r:id="R9330e03faf56429a"/>
    <p:sldId xmlns:r="http://schemas.openxmlformats.org/officeDocument/2006/relationships" id="258" r:id="Rf3847f47e0d140f1"/>
    <p:sldId xmlns:r="http://schemas.openxmlformats.org/officeDocument/2006/relationships" id="259" r:id="Re061c8fc8fc840c6"/>
    <p:sldId xmlns:r="http://schemas.openxmlformats.org/officeDocument/2006/relationships" id="260" r:id="Rf2c9b916725f4d36"/>
    <p:sldId xmlns:r="http://schemas.openxmlformats.org/officeDocument/2006/relationships" id="261" r:id="Rc63db5de540a4a5a"/>
    <p:sldId xmlns:r="http://schemas.openxmlformats.org/officeDocument/2006/relationships" id="262" r:id="R39929899fff14c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07c4bd9fb9481a" /><Relationship Type="http://schemas.openxmlformats.org/officeDocument/2006/relationships/slide" Target="/ppt/slides/slide1.xml" Id="Rb45ccdeaea4d412d" /><Relationship Type="http://schemas.openxmlformats.org/officeDocument/2006/relationships/slide" Target="/ppt/slides/slide2.xml" Id="R9330e03faf56429a" /><Relationship Type="http://schemas.openxmlformats.org/officeDocument/2006/relationships/slide" Target="/ppt/slides/slide3.xml" Id="Rf3847f47e0d140f1" /><Relationship Type="http://schemas.openxmlformats.org/officeDocument/2006/relationships/slide" Target="/ppt/slides/slide4.xml" Id="Re061c8fc8fc840c6" /><Relationship Type="http://schemas.openxmlformats.org/officeDocument/2006/relationships/slide" Target="/ppt/slides/slide5.xml" Id="Rf2c9b916725f4d36" /><Relationship Type="http://schemas.openxmlformats.org/officeDocument/2006/relationships/slide" Target="/ppt/slides/slide6.xml" Id="Rc63db5de540a4a5a" /><Relationship Type="http://schemas.openxmlformats.org/officeDocument/2006/relationships/slide" Target="/ppt/slides/slide7.xml" Id="R39929899fff14c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63920fd2614c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1f3f5d6bf4ff6" /><Relationship Type="http://schemas.openxmlformats.org/officeDocument/2006/relationships/theme" Target="/ppt/slideMasters/theme/theme1.xml" Id="Rce49f820efe642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a1f3f5d6bf4f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3c97169c540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d28598739647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c1063097a46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00229149d4d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746ce3d134a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ef27dc12e43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b20479f674a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C.G.R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C.G.R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C.G.R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C.G.R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C.G.R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C.G.R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373 048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18 281 863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18 284 124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C.G.R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RAAEN CATHRINE GRØNNEVIK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C.G.R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Forusveien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4031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927 445 298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C.G.R INVEST AS</a:t>
            </a:r>
          </a:p>
        </p:txBody>
      </p:sp>
    </p:spTree>
  </p:cSld>
  <p:clrMapOvr>
    <a:masterClrMapping xmlns:a="http://schemas.openxmlformats.org/drawingml/2006/main"/>
  </p:clrMapOvr>
</p:sld>
</file>