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88b340c8a74d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272931202e4c87"/>
  </p:sldMasterIdLst>
  <p:sldIdLst>
    <p:sldId xmlns:r="http://schemas.openxmlformats.org/officeDocument/2006/relationships" id="256" r:id="R3707b618c3c54441"/>
    <p:sldId xmlns:r="http://schemas.openxmlformats.org/officeDocument/2006/relationships" id="257" r:id="R782d997ffcf84660"/>
    <p:sldId xmlns:r="http://schemas.openxmlformats.org/officeDocument/2006/relationships" id="258" r:id="R0a0a5c814c2e408a"/>
    <p:sldId xmlns:r="http://schemas.openxmlformats.org/officeDocument/2006/relationships" id="259" r:id="R62169cf72c6844a9"/>
    <p:sldId xmlns:r="http://schemas.openxmlformats.org/officeDocument/2006/relationships" id="260" r:id="R91298686523e4e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72931202e4c87" /><Relationship Type="http://schemas.openxmlformats.org/officeDocument/2006/relationships/slide" Target="/ppt/slides/slide1.xml" Id="R3707b618c3c54441" /><Relationship Type="http://schemas.openxmlformats.org/officeDocument/2006/relationships/slide" Target="/ppt/slides/slide2.xml" Id="R782d997ffcf84660" /><Relationship Type="http://schemas.openxmlformats.org/officeDocument/2006/relationships/slide" Target="/ppt/slides/slide3.xml" Id="R0a0a5c814c2e408a" /><Relationship Type="http://schemas.openxmlformats.org/officeDocument/2006/relationships/slide" Target="/ppt/slides/slide4.xml" Id="R62169cf72c6844a9" /><Relationship Type="http://schemas.openxmlformats.org/officeDocument/2006/relationships/slide" Target="/ppt/slides/slide5.xml" Id="R91298686523e4e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529542abd041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eed3ab1fe4f71" /><Relationship Type="http://schemas.openxmlformats.org/officeDocument/2006/relationships/theme" Target="/ppt/slideMasters/theme/theme1.xml" Id="R893a4d7f5d2645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deed3ab1fe4f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c095a2b9146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f45c932ef43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03ef767084b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4f6c9353843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312dad2b84a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MERKANTIL-KONSULT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MERKANTIL-KONSULT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MERKANTIL-KONSULT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MERKANTIL-KONSULT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MERKANTIL-KONSULT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MERKANTIL-KONSULT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927 445 131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MERKANTIL-KONSULT AS</a:t>
            </a:r>
          </a:p>
        </p:txBody>
      </p:sp>
    </p:spTree>
  </p:cSld>
  <p:clrMapOvr>
    <a:masterClrMapping xmlns:a="http://schemas.openxmlformats.org/drawingml/2006/main"/>
  </p:clrMapOvr>
</p:sld>
</file>