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1e7fbc9e6743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ad35d2d7e41a4"/>
  </p:sldMasterIdLst>
  <p:sldIdLst>
    <p:sldId xmlns:r="http://schemas.openxmlformats.org/officeDocument/2006/relationships" id="256" r:id="R865f4e9745c74c7e"/>
    <p:sldId xmlns:r="http://schemas.openxmlformats.org/officeDocument/2006/relationships" id="257" r:id="R056b92ebd7fa45cf"/>
    <p:sldId xmlns:r="http://schemas.openxmlformats.org/officeDocument/2006/relationships" id="258" r:id="R5f35edafe75f49ce"/>
    <p:sldId xmlns:r="http://schemas.openxmlformats.org/officeDocument/2006/relationships" id="259" r:id="R3124e20db16d4e33"/>
    <p:sldId xmlns:r="http://schemas.openxmlformats.org/officeDocument/2006/relationships" id="260" r:id="R4149c5490bc84972"/>
    <p:sldId xmlns:r="http://schemas.openxmlformats.org/officeDocument/2006/relationships" id="261" r:id="R86a4755a0673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ad35d2d7e41a4" /><Relationship Type="http://schemas.openxmlformats.org/officeDocument/2006/relationships/slide" Target="/ppt/slides/slide1.xml" Id="R865f4e9745c74c7e" /><Relationship Type="http://schemas.openxmlformats.org/officeDocument/2006/relationships/slide" Target="/ppt/slides/slide2.xml" Id="R056b92ebd7fa45cf" /><Relationship Type="http://schemas.openxmlformats.org/officeDocument/2006/relationships/slide" Target="/ppt/slides/slide3.xml" Id="R5f35edafe75f49ce" /><Relationship Type="http://schemas.openxmlformats.org/officeDocument/2006/relationships/slide" Target="/ppt/slides/slide4.xml" Id="R3124e20db16d4e33" /><Relationship Type="http://schemas.openxmlformats.org/officeDocument/2006/relationships/slide" Target="/ppt/slides/slide5.xml" Id="R4149c5490bc84972" /><Relationship Type="http://schemas.openxmlformats.org/officeDocument/2006/relationships/slide" Target="/ppt/slides/slide6.xml" Id="R86a4755a0673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5304e4ca94c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abbcad4284b44" /><Relationship Type="http://schemas.openxmlformats.org/officeDocument/2006/relationships/theme" Target="/ppt/slideMasters/theme/theme1.xml" Id="Raf4bee759ac943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abbcad4284b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714fd83a5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656463650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d5749ba15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2b4e247f54d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d9587cd747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ff47e2708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STENER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ØSN INVEST AS</a:t>
            </a:r>
          </a:p>
        </p:txBody>
      </p:sp>
    </p:spTree>
  </p:cSld>
  <p:clrMapOvr>
    <a:masterClrMapping xmlns:a="http://schemas.openxmlformats.org/drawingml/2006/main"/>
  </p:clrMapOvr>
</p:sld>
</file>