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ef928080af4a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1320ee66dc46ce"/>
  </p:sldMasterIdLst>
  <p:sldIdLst>
    <p:sldId xmlns:r="http://schemas.openxmlformats.org/officeDocument/2006/relationships" id="256" r:id="Rb97554b81ff14458"/>
    <p:sldId xmlns:r="http://schemas.openxmlformats.org/officeDocument/2006/relationships" id="257" r:id="R1acafa6f30f54263"/>
    <p:sldId xmlns:r="http://schemas.openxmlformats.org/officeDocument/2006/relationships" id="258" r:id="Refc5a3b934c549fd"/>
    <p:sldId xmlns:r="http://schemas.openxmlformats.org/officeDocument/2006/relationships" id="259" r:id="R546ba36cf33e44ab"/>
    <p:sldId xmlns:r="http://schemas.openxmlformats.org/officeDocument/2006/relationships" id="260" r:id="R144b804696144b8e"/>
    <p:sldId xmlns:r="http://schemas.openxmlformats.org/officeDocument/2006/relationships" id="261" r:id="R619ed19caeb24f38"/>
    <p:sldId xmlns:r="http://schemas.openxmlformats.org/officeDocument/2006/relationships" id="262" r:id="Raf9dfa70299544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1320ee66dc46ce" /><Relationship Type="http://schemas.openxmlformats.org/officeDocument/2006/relationships/slide" Target="/ppt/slides/slide1.xml" Id="Rb97554b81ff14458" /><Relationship Type="http://schemas.openxmlformats.org/officeDocument/2006/relationships/slide" Target="/ppt/slides/slide2.xml" Id="R1acafa6f30f54263" /><Relationship Type="http://schemas.openxmlformats.org/officeDocument/2006/relationships/slide" Target="/ppt/slides/slide3.xml" Id="Refc5a3b934c549fd" /><Relationship Type="http://schemas.openxmlformats.org/officeDocument/2006/relationships/slide" Target="/ppt/slides/slide4.xml" Id="R546ba36cf33e44ab" /><Relationship Type="http://schemas.openxmlformats.org/officeDocument/2006/relationships/slide" Target="/ppt/slides/slide5.xml" Id="R144b804696144b8e" /><Relationship Type="http://schemas.openxmlformats.org/officeDocument/2006/relationships/slide" Target="/ppt/slides/slide6.xml" Id="R619ed19caeb24f38" /><Relationship Type="http://schemas.openxmlformats.org/officeDocument/2006/relationships/slide" Target="/ppt/slides/slide7.xml" Id="Raf9dfa70299544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271f78aaae43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d1aecb7e44e55" /><Relationship Type="http://schemas.openxmlformats.org/officeDocument/2006/relationships/theme" Target="/ppt/slideMasters/theme/theme1.xml" Id="R693d2fa2188648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2d1aecb7e44e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0792f4d6443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52f5c802e42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a913c78654d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9683ae0924e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0285bc6f141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aa7e5c65c40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0e1c487354d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E.E.D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E.E.D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E.E.D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E.E.D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E.E.D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E.E.D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365 916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13 834 525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E.E.D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EILIF ENGEBRET 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E.E.D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Skule Bårdsøns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927 435 845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E.E.D AS</a:t>
            </a:r>
          </a:p>
        </p:txBody>
      </p:sp>
    </p:spTree>
  </p:cSld>
  <p:clrMapOvr>
    <a:masterClrMapping xmlns:a="http://schemas.openxmlformats.org/drawingml/2006/main"/>
  </p:clrMapOvr>
</p:sld>
</file>