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389761a6c84b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dddab322fa4219"/>
  </p:sldMasterIdLst>
  <p:sldIdLst>
    <p:sldId xmlns:r="http://schemas.openxmlformats.org/officeDocument/2006/relationships" id="256" r:id="Rf241b255ed494788"/>
    <p:sldId xmlns:r="http://schemas.openxmlformats.org/officeDocument/2006/relationships" id="257" r:id="R67f2ee5bfb3d47d4"/>
    <p:sldId xmlns:r="http://schemas.openxmlformats.org/officeDocument/2006/relationships" id="258" r:id="R872673ee4a574adc"/>
    <p:sldId xmlns:r="http://schemas.openxmlformats.org/officeDocument/2006/relationships" id="259" r:id="R2158ce069e414c13"/>
    <p:sldId xmlns:r="http://schemas.openxmlformats.org/officeDocument/2006/relationships" id="260" r:id="Ra9533654b11e4ee1"/>
    <p:sldId xmlns:r="http://schemas.openxmlformats.org/officeDocument/2006/relationships" id="261" r:id="R6f81a0df9bec4fc6"/>
    <p:sldId xmlns:r="http://schemas.openxmlformats.org/officeDocument/2006/relationships" id="262" r:id="R9898ac398c254a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ddab322fa4219" /><Relationship Type="http://schemas.openxmlformats.org/officeDocument/2006/relationships/slide" Target="/ppt/slides/slide1.xml" Id="Rf241b255ed494788" /><Relationship Type="http://schemas.openxmlformats.org/officeDocument/2006/relationships/slide" Target="/ppt/slides/slide2.xml" Id="R67f2ee5bfb3d47d4" /><Relationship Type="http://schemas.openxmlformats.org/officeDocument/2006/relationships/slide" Target="/ppt/slides/slide3.xml" Id="R872673ee4a574adc" /><Relationship Type="http://schemas.openxmlformats.org/officeDocument/2006/relationships/slide" Target="/ppt/slides/slide4.xml" Id="R2158ce069e414c13" /><Relationship Type="http://schemas.openxmlformats.org/officeDocument/2006/relationships/slide" Target="/ppt/slides/slide5.xml" Id="Ra9533654b11e4ee1" /><Relationship Type="http://schemas.openxmlformats.org/officeDocument/2006/relationships/slide" Target="/ppt/slides/slide6.xml" Id="R6f81a0df9bec4fc6" /><Relationship Type="http://schemas.openxmlformats.org/officeDocument/2006/relationships/slide" Target="/ppt/slides/slide7.xml" Id="R9898ac398c254a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926288d358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0960ce57d4a44" /><Relationship Type="http://schemas.openxmlformats.org/officeDocument/2006/relationships/theme" Target="/ppt/slideMasters/theme/theme1.xml" Id="Ra239d797ebdb45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80960ce57d4a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48ae0bb7846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3fa9626fa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29674968e4b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e26124e474f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adba85f7943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75436439341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66243ca0f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