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af5a3355041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25920f74c4a7e"/>
  </p:sldMasterIdLst>
  <p:sldIdLst>
    <p:sldId xmlns:r="http://schemas.openxmlformats.org/officeDocument/2006/relationships" id="256" r:id="Rd7cfcacf41324c68"/>
    <p:sldId xmlns:r="http://schemas.openxmlformats.org/officeDocument/2006/relationships" id="257" r:id="Rfb406c5523a946fa"/>
    <p:sldId xmlns:r="http://schemas.openxmlformats.org/officeDocument/2006/relationships" id="258" r:id="Ra44c784b417a4eb5"/>
    <p:sldId xmlns:r="http://schemas.openxmlformats.org/officeDocument/2006/relationships" id="259" r:id="R71ca97d22c1f420d"/>
    <p:sldId xmlns:r="http://schemas.openxmlformats.org/officeDocument/2006/relationships" id="260" r:id="R366ac95e02104b2f"/>
    <p:sldId xmlns:r="http://schemas.openxmlformats.org/officeDocument/2006/relationships" id="261" r:id="R66ce2865d09349d8"/>
    <p:sldId xmlns:r="http://schemas.openxmlformats.org/officeDocument/2006/relationships" id="262" r:id="R922b25f671f5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25920f74c4a7e" /><Relationship Type="http://schemas.openxmlformats.org/officeDocument/2006/relationships/slide" Target="/ppt/slides/slide1.xml" Id="Rd7cfcacf41324c68" /><Relationship Type="http://schemas.openxmlformats.org/officeDocument/2006/relationships/slide" Target="/ppt/slides/slide2.xml" Id="Rfb406c5523a946fa" /><Relationship Type="http://schemas.openxmlformats.org/officeDocument/2006/relationships/slide" Target="/ppt/slides/slide3.xml" Id="Ra44c784b417a4eb5" /><Relationship Type="http://schemas.openxmlformats.org/officeDocument/2006/relationships/slide" Target="/ppt/slides/slide4.xml" Id="R71ca97d22c1f420d" /><Relationship Type="http://schemas.openxmlformats.org/officeDocument/2006/relationships/slide" Target="/ppt/slides/slide5.xml" Id="R366ac95e02104b2f" /><Relationship Type="http://schemas.openxmlformats.org/officeDocument/2006/relationships/slide" Target="/ppt/slides/slide6.xml" Id="R66ce2865d09349d8" /><Relationship Type="http://schemas.openxmlformats.org/officeDocument/2006/relationships/slide" Target="/ppt/slides/slide7.xml" Id="R922b25f671f5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5b2bee382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1550f8aa74088" /><Relationship Type="http://schemas.openxmlformats.org/officeDocument/2006/relationships/theme" Target="/ppt/slideMasters/theme/theme1.xml" Id="R831a38eabcc944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a1550f8aa7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d2b882fd2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3cc03bbae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ee5021a0d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91ec7f02947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4cab6b9a4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7e2fdbb2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f3a0daee54f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MFM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MFM BYGG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1 311 894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−706 453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2 124 596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KOWALCZYK DARIUSZ TOMASZ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 skolevei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927 433 737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MFM BYGG AS</a:t>
            </a:r>
          </a:p>
        </p:txBody>
      </p:sp>
    </p:spTree>
  </p:cSld>
  <p:clrMapOvr>
    <a:masterClrMapping xmlns:a="http://schemas.openxmlformats.org/drawingml/2006/main"/>
  </p:clrMapOvr>
</p:sld>
</file>