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60d7ec1a46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439f867e284a3b"/>
  </p:sldMasterIdLst>
  <p:sldIdLst>
    <p:sldId xmlns:r="http://schemas.openxmlformats.org/officeDocument/2006/relationships" id="256" r:id="R431c6e13e3ea4a68"/>
    <p:sldId xmlns:r="http://schemas.openxmlformats.org/officeDocument/2006/relationships" id="257" r:id="R3dd2eb69260c4bb7"/>
    <p:sldId xmlns:r="http://schemas.openxmlformats.org/officeDocument/2006/relationships" id="258" r:id="Ra7170bd718464f73"/>
    <p:sldId xmlns:r="http://schemas.openxmlformats.org/officeDocument/2006/relationships" id="259" r:id="R0beffee36a22427f"/>
    <p:sldId xmlns:r="http://schemas.openxmlformats.org/officeDocument/2006/relationships" id="260" r:id="R557293e35cf84b7f"/>
    <p:sldId xmlns:r="http://schemas.openxmlformats.org/officeDocument/2006/relationships" id="261" r:id="Rd2fbd475386b419e"/>
    <p:sldId xmlns:r="http://schemas.openxmlformats.org/officeDocument/2006/relationships" id="262" r:id="Rff18d2151a4f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39f867e284a3b" /><Relationship Type="http://schemas.openxmlformats.org/officeDocument/2006/relationships/slide" Target="/ppt/slides/slide1.xml" Id="R431c6e13e3ea4a68" /><Relationship Type="http://schemas.openxmlformats.org/officeDocument/2006/relationships/slide" Target="/ppt/slides/slide2.xml" Id="R3dd2eb69260c4bb7" /><Relationship Type="http://schemas.openxmlformats.org/officeDocument/2006/relationships/slide" Target="/ppt/slides/slide3.xml" Id="Ra7170bd718464f73" /><Relationship Type="http://schemas.openxmlformats.org/officeDocument/2006/relationships/slide" Target="/ppt/slides/slide4.xml" Id="R0beffee36a22427f" /><Relationship Type="http://schemas.openxmlformats.org/officeDocument/2006/relationships/slide" Target="/ppt/slides/slide5.xml" Id="R557293e35cf84b7f" /><Relationship Type="http://schemas.openxmlformats.org/officeDocument/2006/relationships/slide" Target="/ppt/slides/slide6.xml" Id="Rd2fbd475386b419e" /><Relationship Type="http://schemas.openxmlformats.org/officeDocument/2006/relationships/slide" Target="/ppt/slides/slide7.xml" Id="Rff18d2151a4f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e706465cc4d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6cb397a6c4ec3" /><Relationship Type="http://schemas.openxmlformats.org/officeDocument/2006/relationships/theme" Target="/ppt/slideMasters/theme/theme1.xml" Id="R035ff8f665b3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16cb397a6c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ee77221ba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2f7440f56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915fb79e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2f91ec20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daaa6b794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5dc18c1a64f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bc5694c64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PROFF-HOLDING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PROFF-HOLDING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3 238 677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JOKSM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PROFF-HOLDING AS</a:t>
            </a:r>
          </a:p>
        </p:txBody>
      </p:sp>
    </p:spTree>
  </p:cSld>
  <p:clrMapOvr>
    <a:masterClrMapping xmlns:a="http://schemas.openxmlformats.org/drawingml/2006/main"/>
  </p:clrMapOvr>
</p:sld>
</file>