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94875ad3e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6f84eab2c541d0"/>
  </p:sldMasterIdLst>
  <p:sldIdLst>
    <p:sldId xmlns:r="http://schemas.openxmlformats.org/officeDocument/2006/relationships" id="256" r:id="R9d4126220e384ea5"/>
    <p:sldId xmlns:r="http://schemas.openxmlformats.org/officeDocument/2006/relationships" id="257" r:id="R7e61691590d64477"/>
    <p:sldId xmlns:r="http://schemas.openxmlformats.org/officeDocument/2006/relationships" id="258" r:id="R4bbb61f0e4554a05"/>
    <p:sldId xmlns:r="http://schemas.openxmlformats.org/officeDocument/2006/relationships" id="259" r:id="R1a66557f5c614c13"/>
    <p:sldId xmlns:r="http://schemas.openxmlformats.org/officeDocument/2006/relationships" id="260" r:id="Re730b45b3dd541bb"/>
    <p:sldId xmlns:r="http://schemas.openxmlformats.org/officeDocument/2006/relationships" id="261" r:id="R925c4b010c25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f84eab2c541d0" /><Relationship Type="http://schemas.openxmlformats.org/officeDocument/2006/relationships/slide" Target="/ppt/slides/slide1.xml" Id="R9d4126220e384ea5" /><Relationship Type="http://schemas.openxmlformats.org/officeDocument/2006/relationships/slide" Target="/ppt/slides/slide2.xml" Id="R7e61691590d64477" /><Relationship Type="http://schemas.openxmlformats.org/officeDocument/2006/relationships/slide" Target="/ppt/slides/slide3.xml" Id="R4bbb61f0e4554a05" /><Relationship Type="http://schemas.openxmlformats.org/officeDocument/2006/relationships/slide" Target="/ppt/slides/slide4.xml" Id="R1a66557f5c614c13" /><Relationship Type="http://schemas.openxmlformats.org/officeDocument/2006/relationships/slide" Target="/ppt/slides/slide5.xml" Id="Re730b45b3dd541bb" /><Relationship Type="http://schemas.openxmlformats.org/officeDocument/2006/relationships/slide" Target="/ppt/slides/slide6.xml" Id="R925c4b010c25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5a328ab0234e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fab9d7c8f427e" /><Relationship Type="http://schemas.openxmlformats.org/officeDocument/2006/relationships/theme" Target="/ppt/slideMasters/theme/theme1.xml" Id="R549219d075c14e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bfab9d7c8f42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eb6a8c6b54e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ae28a81c0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b2a737e86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ec2052a3649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51ea0565d4c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cbe77af6744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CON2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CON2 REGNSKAP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GULLBERG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Trine Gullberg, Gamleveien 663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1487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927 430 487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CON2 REGNSKAP AS</a:t>
            </a:r>
          </a:p>
        </p:txBody>
      </p:sp>
    </p:spTree>
  </p:cSld>
  <p:clrMapOvr>
    <a:masterClrMapping xmlns:a="http://schemas.openxmlformats.org/drawingml/2006/main"/>
  </p:clrMapOvr>
</p:sld>
</file>