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301915c07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9cb7e3e1e4683"/>
  </p:sldMasterIdLst>
  <p:sldIdLst>
    <p:sldId xmlns:r="http://schemas.openxmlformats.org/officeDocument/2006/relationships" id="256" r:id="Reb22cf1be9c24c48"/>
    <p:sldId xmlns:r="http://schemas.openxmlformats.org/officeDocument/2006/relationships" id="257" r:id="R73f9ce63066949d2"/>
    <p:sldId xmlns:r="http://schemas.openxmlformats.org/officeDocument/2006/relationships" id="258" r:id="Rb280034e63f74dfa"/>
    <p:sldId xmlns:r="http://schemas.openxmlformats.org/officeDocument/2006/relationships" id="259" r:id="R80e4d0a472934189"/>
    <p:sldId xmlns:r="http://schemas.openxmlformats.org/officeDocument/2006/relationships" id="260" r:id="Rc199cd1848f044be"/>
    <p:sldId xmlns:r="http://schemas.openxmlformats.org/officeDocument/2006/relationships" id="261" r:id="R917f189c910c4d9d"/>
    <p:sldId xmlns:r="http://schemas.openxmlformats.org/officeDocument/2006/relationships" id="262" r:id="R08bb56201869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9cb7e3e1e4683" /><Relationship Type="http://schemas.openxmlformats.org/officeDocument/2006/relationships/slide" Target="/ppt/slides/slide1.xml" Id="Reb22cf1be9c24c48" /><Relationship Type="http://schemas.openxmlformats.org/officeDocument/2006/relationships/slide" Target="/ppt/slides/slide2.xml" Id="R73f9ce63066949d2" /><Relationship Type="http://schemas.openxmlformats.org/officeDocument/2006/relationships/slide" Target="/ppt/slides/slide3.xml" Id="Rb280034e63f74dfa" /><Relationship Type="http://schemas.openxmlformats.org/officeDocument/2006/relationships/slide" Target="/ppt/slides/slide4.xml" Id="R80e4d0a472934189" /><Relationship Type="http://schemas.openxmlformats.org/officeDocument/2006/relationships/slide" Target="/ppt/slides/slide5.xml" Id="Rc199cd1848f044be" /><Relationship Type="http://schemas.openxmlformats.org/officeDocument/2006/relationships/slide" Target="/ppt/slides/slide6.xml" Id="R917f189c910c4d9d" /><Relationship Type="http://schemas.openxmlformats.org/officeDocument/2006/relationships/slide" Target="/ppt/slides/slide7.xml" Id="R08bb56201869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62c893e59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365924eb14a29" /><Relationship Type="http://schemas.openxmlformats.org/officeDocument/2006/relationships/theme" Target="/ppt/slideMasters/theme/theme1.xml" Id="Rfcb97442341a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365924eb1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b67345ac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e42a62e14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85491b3b7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3f765a9e043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82e6b55fc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76f6509d340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1416ee1d2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FUSER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FUSER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1 342 700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OBSFRØ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Vestbygata 6D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927 429 985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FUSER HOLDING AS</a:t>
            </a:r>
          </a:p>
        </p:txBody>
      </p:sp>
    </p:spTree>
  </p:cSld>
  <p:clrMapOvr>
    <a:masterClrMapping xmlns:a="http://schemas.openxmlformats.org/drawingml/2006/main"/>
  </p:clrMapOvr>
</p:sld>
</file>