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937381fba54c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1808b3f5d440aa"/>
  </p:sldMasterIdLst>
  <p:sldIdLst>
    <p:sldId xmlns:r="http://schemas.openxmlformats.org/officeDocument/2006/relationships" id="256" r:id="Rf920736eb2bd4e18"/>
    <p:sldId xmlns:r="http://schemas.openxmlformats.org/officeDocument/2006/relationships" id="257" r:id="Rb08b73d691a74ae3"/>
    <p:sldId xmlns:r="http://schemas.openxmlformats.org/officeDocument/2006/relationships" id="258" r:id="R608e165cba9c43e3"/>
    <p:sldId xmlns:r="http://schemas.openxmlformats.org/officeDocument/2006/relationships" id="259" r:id="R7b5eff311be6485b"/>
    <p:sldId xmlns:r="http://schemas.openxmlformats.org/officeDocument/2006/relationships" id="260" r:id="R3071e1d2c1a646be"/>
    <p:sldId xmlns:r="http://schemas.openxmlformats.org/officeDocument/2006/relationships" id="261" r:id="R40fd55db027a4e2a"/>
    <p:sldId xmlns:r="http://schemas.openxmlformats.org/officeDocument/2006/relationships" id="262" r:id="R130fb5f709e64b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808b3f5d440aa" /><Relationship Type="http://schemas.openxmlformats.org/officeDocument/2006/relationships/slide" Target="/ppt/slides/slide1.xml" Id="Rf920736eb2bd4e18" /><Relationship Type="http://schemas.openxmlformats.org/officeDocument/2006/relationships/slide" Target="/ppt/slides/slide2.xml" Id="Rb08b73d691a74ae3" /><Relationship Type="http://schemas.openxmlformats.org/officeDocument/2006/relationships/slide" Target="/ppt/slides/slide3.xml" Id="R608e165cba9c43e3" /><Relationship Type="http://schemas.openxmlformats.org/officeDocument/2006/relationships/slide" Target="/ppt/slides/slide4.xml" Id="R7b5eff311be6485b" /><Relationship Type="http://schemas.openxmlformats.org/officeDocument/2006/relationships/slide" Target="/ppt/slides/slide5.xml" Id="R3071e1d2c1a646be" /><Relationship Type="http://schemas.openxmlformats.org/officeDocument/2006/relationships/slide" Target="/ppt/slides/slide6.xml" Id="R40fd55db027a4e2a" /><Relationship Type="http://schemas.openxmlformats.org/officeDocument/2006/relationships/slide" Target="/ppt/slides/slide7.xml" Id="R130fb5f709e64b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5ead0f70ec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377c48c154a84" /><Relationship Type="http://schemas.openxmlformats.org/officeDocument/2006/relationships/theme" Target="/ppt/slideMasters/theme/theme1.xml" Id="Rfeb15a1d160242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377c48c154a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259c66c2842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5e9a6d58b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12f2a76a94c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dc63fac6841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f3b2ad08144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073e229924d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afcd07256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BP RENTAL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BP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BP RENTAL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BP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BP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BP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884 397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787 057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BP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BRANNPARTNER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BP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Trøngsla 13F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4405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927 429 950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BP RENTAL AS</a:t>
            </a:r>
          </a:p>
        </p:txBody>
      </p:sp>
    </p:spTree>
  </p:cSld>
  <p:clrMapOvr>
    <a:masterClrMapping xmlns:a="http://schemas.openxmlformats.org/drawingml/2006/main"/>
  </p:clrMapOvr>
</p:sld>
</file>