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4de7f5a51246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dc3e9724084e32"/>
  </p:sldMasterIdLst>
  <p:sldIdLst>
    <p:sldId xmlns:r="http://schemas.openxmlformats.org/officeDocument/2006/relationships" id="256" r:id="Rfdd2a73cb1454077"/>
    <p:sldId xmlns:r="http://schemas.openxmlformats.org/officeDocument/2006/relationships" id="257" r:id="R3676456d67c44712"/>
    <p:sldId xmlns:r="http://schemas.openxmlformats.org/officeDocument/2006/relationships" id="258" r:id="Rce4324d546194337"/>
    <p:sldId xmlns:r="http://schemas.openxmlformats.org/officeDocument/2006/relationships" id="259" r:id="R57d31521c5ab45c5"/>
    <p:sldId xmlns:r="http://schemas.openxmlformats.org/officeDocument/2006/relationships" id="260" r:id="R1acab8b1f92a4c55"/>
    <p:sldId xmlns:r="http://schemas.openxmlformats.org/officeDocument/2006/relationships" id="261" r:id="R655435bb6e044388"/>
    <p:sldId xmlns:r="http://schemas.openxmlformats.org/officeDocument/2006/relationships" id="262" r:id="R6be169b18a4344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dc3e9724084e32" /><Relationship Type="http://schemas.openxmlformats.org/officeDocument/2006/relationships/slide" Target="/ppt/slides/slide1.xml" Id="Rfdd2a73cb1454077" /><Relationship Type="http://schemas.openxmlformats.org/officeDocument/2006/relationships/slide" Target="/ppt/slides/slide2.xml" Id="R3676456d67c44712" /><Relationship Type="http://schemas.openxmlformats.org/officeDocument/2006/relationships/slide" Target="/ppt/slides/slide3.xml" Id="Rce4324d546194337" /><Relationship Type="http://schemas.openxmlformats.org/officeDocument/2006/relationships/slide" Target="/ppt/slides/slide4.xml" Id="R57d31521c5ab45c5" /><Relationship Type="http://schemas.openxmlformats.org/officeDocument/2006/relationships/slide" Target="/ppt/slides/slide5.xml" Id="R1acab8b1f92a4c55" /><Relationship Type="http://schemas.openxmlformats.org/officeDocument/2006/relationships/slide" Target="/ppt/slides/slide6.xml" Id="R655435bb6e044388" /><Relationship Type="http://schemas.openxmlformats.org/officeDocument/2006/relationships/slide" Target="/ppt/slides/slide7.xml" Id="R6be169b18a4344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b0ccbcdf9e4c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e2e4fd4c9491f" /><Relationship Type="http://schemas.openxmlformats.org/officeDocument/2006/relationships/theme" Target="/ppt/slideMasters/theme/theme1.xml" Id="Rab367c37313c44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ee2e4fd4c949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40f59ca8f41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3676b849846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b7a428d1449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1d9495fe549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6a2d610114b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deab1973c40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edcf75a2d43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ARRAN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ARRAN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ARRAN EIENDOM AS ble etablert [år] og holder til i Kamøyvær.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ARRAN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ARRAN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ARRAN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914 312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393 621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5 173 792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ARRAN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SOLBAKK AINA JOHANNE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ARRAN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Kamøyvær, Sjøveien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9762 Kamøyvær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927 425 580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ARRAN EIENDOM AS</a:t>
            </a:r>
          </a:p>
        </p:txBody>
      </p:sp>
    </p:spTree>
  </p:cSld>
  <p:clrMapOvr>
    <a:masterClrMapping xmlns:a="http://schemas.openxmlformats.org/drawingml/2006/main"/>
  </p:clrMapOvr>
</p:sld>
</file>