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9da761ff045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9e88b36ed4164"/>
  </p:sldMasterIdLst>
  <p:sldIdLst>
    <p:sldId xmlns:r="http://schemas.openxmlformats.org/officeDocument/2006/relationships" id="256" r:id="R3eabe5175ac84f20"/>
    <p:sldId xmlns:r="http://schemas.openxmlformats.org/officeDocument/2006/relationships" id="257" r:id="R4f4d8b390081480d"/>
    <p:sldId xmlns:r="http://schemas.openxmlformats.org/officeDocument/2006/relationships" id="258" r:id="Rc78c9a917a334833"/>
    <p:sldId xmlns:r="http://schemas.openxmlformats.org/officeDocument/2006/relationships" id="259" r:id="Rc50f860c04704f74"/>
    <p:sldId xmlns:r="http://schemas.openxmlformats.org/officeDocument/2006/relationships" id="260" r:id="R2e075791e6fc4b93"/>
    <p:sldId xmlns:r="http://schemas.openxmlformats.org/officeDocument/2006/relationships" id="261" r:id="Rb2efe27f544846ba"/>
    <p:sldId xmlns:r="http://schemas.openxmlformats.org/officeDocument/2006/relationships" id="262" r:id="R7d9fb3d0604a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9e88b36ed4164" /><Relationship Type="http://schemas.openxmlformats.org/officeDocument/2006/relationships/slide" Target="/ppt/slides/slide1.xml" Id="R3eabe5175ac84f20" /><Relationship Type="http://schemas.openxmlformats.org/officeDocument/2006/relationships/slide" Target="/ppt/slides/slide2.xml" Id="R4f4d8b390081480d" /><Relationship Type="http://schemas.openxmlformats.org/officeDocument/2006/relationships/slide" Target="/ppt/slides/slide3.xml" Id="Rc78c9a917a334833" /><Relationship Type="http://schemas.openxmlformats.org/officeDocument/2006/relationships/slide" Target="/ppt/slides/slide4.xml" Id="Rc50f860c04704f74" /><Relationship Type="http://schemas.openxmlformats.org/officeDocument/2006/relationships/slide" Target="/ppt/slides/slide5.xml" Id="R2e075791e6fc4b93" /><Relationship Type="http://schemas.openxmlformats.org/officeDocument/2006/relationships/slide" Target="/ppt/slides/slide6.xml" Id="Rb2efe27f544846ba" /><Relationship Type="http://schemas.openxmlformats.org/officeDocument/2006/relationships/slide" Target="/ppt/slides/slide7.xml" Id="R7d9fb3d0604a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5ecdf5bcf4d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c39bc3d8c48fa" /><Relationship Type="http://schemas.openxmlformats.org/officeDocument/2006/relationships/theme" Target="/ppt/slideMasters/theme/theme1.xml" Id="R0c19217040bb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0c39bc3d8c48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8e8b9fc08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102c72355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044823b842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32730c55d4b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3f855db6b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d14ad51ef4e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224a720be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BORGERSKANSEN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BORGERSKANSEN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BORGERSKANSEN INVEST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BORGERSKANSEN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BORGERSKANSEN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BORGERSKANSEN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240 480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248 021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BORGERSKANSEN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ARNE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BORGERSKANSEN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Iddeveien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927 424 967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BORGERSKANSEN INVEST AS</a:t>
            </a:r>
          </a:p>
        </p:txBody>
      </p:sp>
    </p:spTree>
  </p:cSld>
  <p:clrMapOvr>
    <a:masterClrMapping xmlns:a="http://schemas.openxmlformats.org/drawingml/2006/main"/>
  </p:clrMapOvr>
</p:sld>
</file>