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b576cc1c2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3c615c0484bbc"/>
  </p:sldMasterIdLst>
  <p:sldIdLst>
    <p:sldId xmlns:r="http://schemas.openxmlformats.org/officeDocument/2006/relationships" id="256" r:id="R5e27f358eaee46e3"/>
    <p:sldId xmlns:r="http://schemas.openxmlformats.org/officeDocument/2006/relationships" id="257" r:id="Rbb20e4d34a8e4fb9"/>
    <p:sldId xmlns:r="http://schemas.openxmlformats.org/officeDocument/2006/relationships" id="258" r:id="R579b7d53d8f44610"/>
    <p:sldId xmlns:r="http://schemas.openxmlformats.org/officeDocument/2006/relationships" id="259" r:id="R1a41668b5d464a36"/>
    <p:sldId xmlns:r="http://schemas.openxmlformats.org/officeDocument/2006/relationships" id="260" r:id="R5d16fe9ba4884055"/>
    <p:sldId xmlns:r="http://schemas.openxmlformats.org/officeDocument/2006/relationships" id="261" r:id="R92a0598738664eda"/>
    <p:sldId xmlns:r="http://schemas.openxmlformats.org/officeDocument/2006/relationships" id="262" r:id="Re2e4c0d29506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3c615c0484bbc" /><Relationship Type="http://schemas.openxmlformats.org/officeDocument/2006/relationships/slide" Target="/ppt/slides/slide1.xml" Id="R5e27f358eaee46e3" /><Relationship Type="http://schemas.openxmlformats.org/officeDocument/2006/relationships/slide" Target="/ppt/slides/slide2.xml" Id="Rbb20e4d34a8e4fb9" /><Relationship Type="http://schemas.openxmlformats.org/officeDocument/2006/relationships/slide" Target="/ppt/slides/slide3.xml" Id="R579b7d53d8f44610" /><Relationship Type="http://schemas.openxmlformats.org/officeDocument/2006/relationships/slide" Target="/ppt/slides/slide4.xml" Id="R1a41668b5d464a36" /><Relationship Type="http://schemas.openxmlformats.org/officeDocument/2006/relationships/slide" Target="/ppt/slides/slide5.xml" Id="R5d16fe9ba4884055" /><Relationship Type="http://schemas.openxmlformats.org/officeDocument/2006/relationships/slide" Target="/ppt/slides/slide6.xml" Id="R92a0598738664eda" /><Relationship Type="http://schemas.openxmlformats.org/officeDocument/2006/relationships/slide" Target="/ppt/slides/slide7.xml" Id="Re2e4c0d29506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f402d6d3c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3de38265642e0" /><Relationship Type="http://schemas.openxmlformats.org/officeDocument/2006/relationships/theme" Target="/ppt/slideMasters/theme/theme1.xml" Id="Rdb87d2b53d62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3de38265642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68e9c8a35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203536f6440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902f98785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acc67afe0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0b27155a649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049cc2c2643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2713260a243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 ENTREPRENØR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 ENTREPRENØR SERVICE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−141 441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543 796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FJELLBAKK SVEIN ÅGE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HINDENES JARLE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Nordvikvegen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5243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927 424 401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ENTREPRENØR SERVICE AS</a:t>
            </a:r>
          </a:p>
        </p:txBody>
      </p:sp>
    </p:spTree>
  </p:cSld>
  <p:clrMapOvr>
    <a:masterClrMapping xmlns:a="http://schemas.openxmlformats.org/drawingml/2006/main"/>
  </p:clrMapOvr>
</p:sld>
</file>