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65fa7cedf5d4f7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590d9a2c1bb44f8"/>
  </p:sldMasterIdLst>
  <p:sldIdLst>
    <p:sldId xmlns:r="http://schemas.openxmlformats.org/officeDocument/2006/relationships" id="256" r:id="R1fd92f81323b41f1"/>
    <p:sldId xmlns:r="http://schemas.openxmlformats.org/officeDocument/2006/relationships" id="257" r:id="Re433235ffc424e0c"/>
    <p:sldId xmlns:r="http://schemas.openxmlformats.org/officeDocument/2006/relationships" id="258" r:id="R684f0ed936604cce"/>
    <p:sldId xmlns:r="http://schemas.openxmlformats.org/officeDocument/2006/relationships" id="259" r:id="Raab5a8cc7f3648ec"/>
    <p:sldId xmlns:r="http://schemas.openxmlformats.org/officeDocument/2006/relationships" id="260" r:id="R29cd5fa05b7d4e83"/>
    <p:sldId xmlns:r="http://schemas.openxmlformats.org/officeDocument/2006/relationships" id="261" r:id="R7c050c11b5694bf1"/>
    <p:sldId xmlns:r="http://schemas.openxmlformats.org/officeDocument/2006/relationships" id="262" r:id="R07f8885d1176496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590d9a2c1bb44f8" /><Relationship Type="http://schemas.openxmlformats.org/officeDocument/2006/relationships/slide" Target="/ppt/slides/slide1.xml" Id="R1fd92f81323b41f1" /><Relationship Type="http://schemas.openxmlformats.org/officeDocument/2006/relationships/slide" Target="/ppt/slides/slide2.xml" Id="Re433235ffc424e0c" /><Relationship Type="http://schemas.openxmlformats.org/officeDocument/2006/relationships/slide" Target="/ppt/slides/slide3.xml" Id="R684f0ed936604cce" /><Relationship Type="http://schemas.openxmlformats.org/officeDocument/2006/relationships/slide" Target="/ppt/slides/slide4.xml" Id="Raab5a8cc7f3648ec" /><Relationship Type="http://schemas.openxmlformats.org/officeDocument/2006/relationships/slide" Target="/ppt/slides/slide5.xml" Id="R29cd5fa05b7d4e83" /><Relationship Type="http://schemas.openxmlformats.org/officeDocument/2006/relationships/slide" Target="/ppt/slides/slide6.xml" Id="R7c050c11b5694bf1" /><Relationship Type="http://schemas.openxmlformats.org/officeDocument/2006/relationships/slide" Target="/ppt/slides/slide7.xml" Id="R07f8885d1176496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8e085730b2b463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495677064f4e08" /><Relationship Type="http://schemas.openxmlformats.org/officeDocument/2006/relationships/theme" Target="/ppt/slideMasters/theme/theme1.xml" Id="Rbbd6f7596c074c3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4495677064f4e0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0f420075d8448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b9b07a8d4544e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db1d18a08e4a6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071485f55546e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9b07f2aa894c3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fe97aa8331400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f69fee2230447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LOKAL GREENHOUSE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LOKAL GREENHOUSE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LOKAL GREENHOUSE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LOKAL GREENHOUSE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LOKAL GREENHOUSE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LOKAL GREENHOUSE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2021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−60 653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−60 653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−36 223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33 976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LOKAL GREENHOUSE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LOKAL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LOKAL GREENHOUSE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927 414 767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LOKAL GREENHOUSE AS</a:t>
            </a:r>
          </a:p>
        </p:txBody>
      </p:sp>
    </p:spTree>
  </p:cSld>
  <p:clrMapOvr>
    <a:masterClrMapping xmlns:a="http://schemas.openxmlformats.org/drawingml/2006/main"/>
  </p:clrMapOvr>
</p:sld>
</file>