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0b96409eb54d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3385738155479b"/>
  </p:sldMasterIdLst>
  <p:sldIdLst>
    <p:sldId xmlns:r="http://schemas.openxmlformats.org/officeDocument/2006/relationships" id="256" r:id="R8c1c763b66dd4302"/>
    <p:sldId xmlns:r="http://schemas.openxmlformats.org/officeDocument/2006/relationships" id="257" r:id="Ra27d9c6dcecb4058"/>
    <p:sldId xmlns:r="http://schemas.openxmlformats.org/officeDocument/2006/relationships" id="258" r:id="Rff4a8ccca17a4611"/>
    <p:sldId xmlns:r="http://schemas.openxmlformats.org/officeDocument/2006/relationships" id="259" r:id="Rf44d5d6b9dae45ca"/>
    <p:sldId xmlns:r="http://schemas.openxmlformats.org/officeDocument/2006/relationships" id="260" r:id="R69c30f1c8c6a4f79"/>
    <p:sldId xmlns:r="http://schemas.openxmlformats.org/officeDocument/2006/relationships" id="261" r:id="Rc936037aee394d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3385738155479b" /><Relationship Type="http://schemas.openxmlformats.org/officeDocument/2006/relationships/slide" Target="/ppt/slides/slide1.xml" Id="R8c1c763b66dd4302" /><Relationship Type="http://schemas.openxmlformats.org/officeDocument/2006/relationships/slide" Target="/ppt/slides/slide2.xml" Id="Ra27d9c6dcecb4058" /><Relationship Type="http://schemas.openxmlformats.org/officeDocument/2006/relationships/slide" Target="/ppt/slides/slide3.xml" Id="Rff4a8ccca17a4611" /><Relationship Type="http://schemas.openxmlformats.org/officeDocument/2006/relationships/slide" Target="/ppt/slides/slide4.xml" Id="Rf44d5d6b9dae45ca" /><Relationship Type="http://schemas.openxmlformats.org/officeDocument/2006/relationships/slide" Target="/ppt/slides/slide5.xml" Id="R69c30f1c8c6a4f79" /><Relationship Type="http://schemas.openxmlformats.org/officeDocument/2006/relationships/slide" Target="/ppt/slides/slide6.xml" Id="Rc936037aee394d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5b9898960248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335a01e0214eec" /><Relationship Type="http://schemas.openxmlformats.org/officeDocument/2006/relationships/theme" Target="/ppt/slideMasters/theme/theme1.xml" Id="R513b0537244d42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335a01e0214e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66176fda184c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c27514f64b49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77113873e744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6190cd110b42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aa7d65d02541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3dbcd18fb741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ST. HANSHAUGEN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ST. HANSHAUGEN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ST. HANSHAUGEN HOLDING AS ble etablert [år] og holder til i Bekkjarvik.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ST. HANSHAUGEN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ST. HANSHAUGEN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ST. HANSHAUGEN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HALSTENSEN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ST. HANSHAUGEN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Alvamyrvegen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5397 Bekkjarvik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927 412 640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ST. HANSHAUGEN HOLDING AS</a:t>
            </a:r>
          </a:p>
        </p:txBody>
      </p:sp>
    </p:spTree>
  </p:cSld>
  <p:clrMapOvr>
    <a:masterClrMapping xmlns:a="http://schemas.openxmlformats.org/drawingml/2006/main"/>
  </p:clrMapOvr>
</p:sld>
</file>