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d5bf3c738548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0139761f44b7f"/>
  </p:sldMasterIdLst>
  <p:sldIdLst>
    <p:sldId xmlns:r="http://schemas.openxmlformats.org/officeDocument/2006/relationships" id="256" r:id="Rf27c2a9cce604a2e"/>
    <p:sldId xmlns:r="http://schemas.openxmlformats.org/officeDocument/2006/relationships" id="257" r:id="R67e0bc5815704339"/>
    <p:sldId xmlns:r="http://schemas.openxmlformats.org/officeDocument/2006/relationships" id="258" r:id="Rf310304437444c90"/>
    <p:sldId xmlns:r="http://schemas.openxmlformats.org/officeDocument/2006/relationships" id="259" r:id="R5338b9400cec435c"/>
    <p:sldId xmlns:r="http://schemas.openxmlformats.org/officeDocument/2006/relationships" id="260" r:id="Rfed4a88d02c542d1"/>
    <p:sldId xmlns:r="http://schemas.openxmlformats.org/officeDocument/2006/relationships" id="261" r:id="R01ad084619a44aff"/>
    <p:sldId xmlns:r="http://schemas.openxmlformats.org/officeDocument/2006/relationships" id="262" r:id="R5da036c016934d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0139761f44b7f" /><Relationship Type="http://schemas.openxmlformats.org/officeDocument/2006/relationships/slide" Target="/ppt/slides/slide1.xml" Id="Rf27c2a9cce604a2e" /><Relationship Type="http://schemas.openxmlformats.org/officeDocument/2006/relationships/slide" Target="/ppt/slides/slide2.xml" Id="R67e0bc5815704339" /><Relationship Type="http://schemas.openxmlformats.org/officeDocument/2006/relationships/slide" Target="/ppt/slides/slide3.xml" Id="Rf310304437444c90" /><Relationship Type="http://schemas.openxmlformats.org/officeDocument/2006/relationships/slide" Target="/ppt/slides/slide4.xml" Id="R5338b9400cec435c" /><Relationship Type="http://schemas.openxmlformats.org/officeDocument/2006/relationships/slide" Target="/ppt/slides/slide5.xml" Id="Rfed4a88d02c542d1" /><Relationship Type="http://schemas.openxmlformats.org/officeDocument/2006/relationships/slide" Target="/ppt/slides/slide6.xml" Id="R01ad084619a44aff" /><Relationship Type="http://schemas.openxmlformats.org/officeDocument/2006/relationships/slide" Target="/ppt/slides/slide7.xml" Id="R5da036c016934d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4a0c8e79d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f35e775834254" /><Relationship Type="http://schemas.openxmlformats.org/officeDocument/2006/relationships/theme" Target="/ppt/slideMasters/theme/theme1.xml" Id="R708d54acba90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ff35e7758342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87985a58b45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8176f0d744b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e04c831cb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acabe7f8640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885dd468a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b028d39054e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b9a088aa8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BRISKEBY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BRISKEBY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1 035 085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1 141 305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BIRKELAND REVISJON &amp;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Briskebyveien 86A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927 409 178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EIENDOM AS</a:t>
            </a:r>
          </a:p>
        </p:txBody>
      </p:sp>
    </p:spTree>
  </p:cSld>
  <p:clrMapOvr>
    <a:masterClrMapping xmlns:a="http://schemas.openxmlformats.org/drawingml/2006/main"/>
  </p:clrMapOvr>
</p:sld>
</file>