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26cdee768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d2cf033f342cc"/>
  </p:sldMasterIdLst>
  <p:sldIdLst>
    <p:sldId xmlns:r="http://schemas.openxmlformats.org/officeDocument/2006/relationships" id="256" r:id="R0d2080a67a0a4be3"/>
    <p:sldId xmlns:r="http://schemas.openxmlformats.org/officeDocument/2006/relationships" id="257" r:id="R2679f66804e14f37"/>
    <p:sldId xmlns:r="http://schemas.openxmlformats.org/officeDocument/2006/relationships" id="258" r:id="R18d81842b82d4b62"/>
    <p:sldId xmlns:r="http://schemas.openxmlformats.org/officeDocument/2006/relationships" id="259" r:id="R93f39041b5c24915"/>
    <p:sldId xmlns:r="http://schemas.openxmlformats.org/officeDocument/2006/relationships" id="260" r:id="R41af9d54f87345ed"/>
    <p:sldId xmlns:r="http://schemas.openxmlformats.org/officeDocument/2006/relationships" id="261" r:id="R8d9d627a21a74207"/>
    <p:sldId xmlns:r="http://schemas.openxmlformats.org/officeDocument/2006/relationships" id="262" r:id="Rdb9575fb27344c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d2cf033f342cc" /><Relationship Type="http://schemas.openxmlformats.org/officeDocument/2006/relationships/slide" Target="/ppt/slides/slide1.xml" Id="R0d2080a67a0a4be3" /><Relationship Type="http://schemas.openxmlformats.org/officeDocument/2006/relationships/slide" Target="/ppt/slides/slide2.xml" Id="R2679f66804e14f37" /><Relationship Type="http://schemas.openxmlformats.org/officeDocument/2006/relationships/slide" Target="/ppt/slides/slide3.xml" Id="R18d81842b82d4b62" /><Relationship Type="http://schemas.openxmlformats.org/officeDocument/2006/relationships/slide" Target="/ppt/slides/slide4.xml" Id="R93f39041b5c24915" /><Relationship Type="http://schemas.openxmlformats.org/officeDocument/2006/relationships/slide" Target="/ppt/slides/slide5.xml" Id="R41af9d54f87345ed" /><Relationship Type="http://schemas.openxmlformats.org/officeDocument/2006/relationships/slide" Target="/ppt/slides/slide6.xml" Id="R8d9d627a21a74207" /><Relationship Type="http://schemas.openxmlformats.org/officeDocument/2006/relationships/slide" Target="/ppt/slides/slide7.xml" Id="Rdb9575fb27344c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71001b220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cfd477b0f44f0" /><Relationship Type="http://schemas.openxmlformats.org/officeDocument/2006/relationships/theme" Target="/ppt/slideMasters/theme/theme1.xml" Id="R1d8cf721d8f44d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ccfd477b0f44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924a3a81c48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ed6a4adac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59feea73a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bfbf52ce64c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1a978ca44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f62aa57114a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51a020954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KRAGERØ BS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KRAGERØ BS EIENDOM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732 186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488 048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−466 949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6 662 450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JMT HOLDING KRAGERØ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KBS KRAGERØ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SMT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Ringvei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3772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927 399 296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BS EIENDOM AS</a:t>
            </a:r>
          </a:p>
        </p:txBody>
      </p:sp>
    </p:spTree>
  </p:cSld>
  <p:clrMapOvr>
    <a:masterClrMapping xmlns:a="http://schemas.openxmlformats.org/drawingml/2006/main"/>
  </p:clrMapOvr>
</p:sld>
</file>