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3f616fc92b49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a6434411f84b52"/>
  </p:sldMasterIdLst>
  <p:sldIdLst>
    <p:sldId xmlns:r="http://schemas.openxmlformats.org/officeDocument/2006/relationships" id="256" r:id="R016859960aca44a8"/>
    <p:sldId xmlns:r="http://schemas.openxmlformats.org/officeDocument/2006/relationships" id="257" r:id="R129f819c76f64d2d"/>
    <p:sldId xmlns:r="http://schemas.openxmlformats.org/officeDocument/2006/relationships" id="258" r:id="Raac4297803344d0b"/>
    <p:sldId xmlns:r="http://schemas.openxmlformats.org/officeDocument/2006/relationships" id="259" r:id="Rfad44ecbd9bd4e02"/>
    <p:sldId xmlns:r="http://schemas.openxmlformats.org/officeDocument/2006/relationships" id="260" r:id="Rcd14bfeedaeb4eb4"/>
    <p:sldId xmlns:r="http://schemas.openxmlformats.org/officeDocument/2006/relationships" id="261" r:id="Re5f3ed299cbe4b5a"/>
    <p:sldId xmlns:r="http://schemas.openxmlformats.org/officeDocument/2006/relationships" id="262" r:id="Rfc29f04f376e48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6434411f84b52" /><Relationship Type="http://schemas.openxmlformats.org/officeDocument/2006/relationships/slide" Target="/ppt/slides/slide1.xml" Id="R016859960aca44a8" /><Relationship Type="http://schemas.openxmlformats.org/officeDocument/2006/relationships/slide" Target="/ppt/slides/slide2.xml" Id="R129f819c76f64d2d" /><Relationship Type="http://schemas.openxmlformats.org/officeDocument/2006/relationships/slide" Target="/ppt/slides/slide3.xml" Id="Raac4297803344d0b" /><Relationship Type="http://schemas.openxmlformats.org/officeDocument/2006/relationships/slide" Target="/ppt/slides/slide4.xml" Id="Rfad44ecbd9bd4e02" /><Relationship Type="http://schemas.openxmlformats.org/officeDocument/2006/relationships/slide" Target="/ppt/slides/slide5.xml" Id="Rcd14bfeedaeb4eb4" /><Relationship Type="http://schemas.openxmlformats.org/officeDocument/2006/relationships/slide" Target="/ppt/slides/slide6.xml" Id="Re5f3ed299cbe4b5a" /><Relationship Type="http://schemas.openxmlformats.org/officeDocument/2006/relationships/slide" Target="/ppt/slides/slide7.xml" Id="Rfc29f04f376e48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89d8a2fce74f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bbec3ad964698" /><Relationship Type="http://schemas.openxmlformats.org/officeDocument/2006/relationships/theme" Target="/ppt/slideMasters/theme/theme1.xml" Id="R2c7feb08d9474d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8bbec3ad9646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e33ce2aab43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45495b0944c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385fcd50049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542428ba445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69f3a39994a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78f96757b4b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828940b5c947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BONZER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BONZER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BONZER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BONZER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BONZER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BONZER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8 376 289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−307 556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−716 177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−6 459 689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1 145 667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BONZER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BONZER APS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BONZER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Spaces, Stortorvet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927 399 059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BONZER AS</a:t>
            </a:r>
          </a:p>
        </p:txBody>
      </p:sp>
    </p:spTree>
  </p:cSld>
  <p:clrMapOvr>
    <a:masterClrMapping xmlns:a="http://schemas.openxmlformats.org/drawingml/2006/main"/>
  </p:clrMapOvr>
</p:sld>
</file>