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5321fe507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26769b88b404b"/>
  </p:sldMasterIdLst>
  <p:sldIdLst>
    <p:sldId xmlns:r="http://schemas.openxmlformats.org/officeDocument/2006/relationships" id="256" r:id="R4e7c3cc914574ada"/>
    <p:sldId xmlns:r="http://schemas.openxmlformats.org/officeDocument/2006/relationships" id="257" r:id="R567546d7b44e4ca3"/>
    <p:sldId xmlns:r="http://schemas.openxmlformats.org/officeDocument/2006/relationships" id="258" r:id="R82edfd8354bf43e6"/>
    <p:sldId xmlns:r="http://schemas.openxmlformats.org/officeDocument/2006/relationships" id="259" r:id="R3c43ddfc350c45af"/>
    <p:sldId xmlns:r="http://schemas.openxmlformats.org/officeDocument/2006/relationships" id="260" r:id="R87d2c426867840c2"/>
    <p:sldId xmlns:r="http://schemas.openxmlformats.org/officeDocument/2006/relationships" id="261" r:id="R0d0fcfbe3fee4867"/>
    <p:sldId xmlns:r="http://schemas.openxmlformats.org/officeDocument/2006/relationships" id="262" r:id="Rece2848397ed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26769b88b404b" /><Relationship Type="http://schemas.openxmlformats.org/officeDocument/2006/relationships/slide" Target="/ppt/slides/slide1.xml" Id="R4e7c3cc914574ada" /><Relationship Type="http://schemas.openxmlformats.org/officeDocument/2006/relationships/slide" Target="/ppt/slides/slide2.xml" Id="R567546d7b44e4ca3" /><Relationship Type="http://schemas.openxmlformats.org/officeDocument/2006/relationships/slide" Target="/ppt/slides/slide3.xml" Id="R82edfd8354bf43e6" /><Relationship Type="http://schemas.openxmlformats.org/officeDocument/2006/relationships/slide" Target="/ppt/slides/slide4.xml" Id="R3c43ddfc350c45af" /><Relationship Type="http://schemas.openxmlformats.org/officeDocument/2006/relationships/slide" Target="/ppt/slides/slide5.xml" Id="R87d2c426867840c2" /><Relationship Type="http://schemas.openxmlformats.org/officeDocument/2006/relationships/slide" Target="/ppt/slides/slide6.xml" Id="R0d0fcfbe3fee4867" /><Relationship Type="http://schemas.openxmlformats.org/officeDocument/2006/relationships/slide" Target="/ppt/slides/slide7.xml" Id="Rece2848397ed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ebc6047d4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0b192f5a4a6e" /><Relationship Type="http://schemas.openxmlformats.org/officeDocument/2006/relationships/theme" Target="/ppt/slideMasters/theme/theme1.xml" Id="R56a88d214e55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20b192f5a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6cf5cc8da4e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b5bf1afb642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a4086b92b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3271682f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a8e207cfd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43aab329f4d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abd6ec14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TORP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TORP HOLDING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2 690 732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927 397 307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TORP HOLDING AS</a:t>
            </a:r>
          </a:p>
        </p:txBody>
      </p:sp>
    </p:spTree>
  </p:cSld>
  <p:clrMapOvr>
    <a:masterClrMapping xmlns:a="http://schemas.openxmlformats.org/drawingml/2006/main"/>
  </p:clrMapOvr>
</p:sld>
</file>