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3cab56f0d9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30ff62e7874692"/>
  </p:sldMasterIdLst>
  <p:sldIdLst>
    <p:sldId xmlns:r="http://schemas.openxmlformats.org/officeDocument/2006/relationships" id="256" r:id="R17d2b1c8a78b4aff"/>
    <p:sldId xmlns:r="http://schemas.openxmlformats.org/officeDocument/2006/relationships" id="257" r:id="R8ffc492532dc459c"/>
    <p:sldId xmlns:r="http://schemas.openxmlformats.org/officeDocument/2006/relationships" id="258" r:id="R3c7b8394005f4ffe"/>
    <p:sldId xmlns:r="http://schemas.openxmlformats.org/officeDocument/2006/relationships" id="259" r:id="R41005d9e17f14a14"/>
    <p:sldId xmlns:r="http://schemas.openxmlformats.org/officeDocument/2006/relationships" id="260" r:id="R2831b5ad181744b9"/>
    <p:sldId xmlns:r="http://schemas.openxmlformats.org/officeDocument/2006/relationships" id="261" r:id="R229c8161cbed448b"/>
    <p:sldId xmlns:r="http://schemas.openxmlformats.org/officeDocument/2006/relationships" id="262" r:id="R0365c502f3c9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0ff62e7874692" /><Relationship Type="http://schemas.openxmlformats.org/officeDocument/2006/relationships/slide" Target="/ppt/slides/slide1.xml" Id="R17d2b1c8a78b4aff" /><Relationship Type="http://schemas.openxmlformats.org/officeDocument/2006/relationships/slide" Target="/ppt/slides/slide2.xml" Id="R8ffc492532dc459c" /><Relationship Type="http://schemas.openxmlformats.org/officeDocument/2006/relationships/slide" Target="/ppt/slides/slide3.xml" Id="R3c7b8394005f4ffe" /><Relationship Type="http://schemas.openxmlformats.org/officeDocument/2006/relationships/slide" Target="/ppt/slides/slide4.xml" Id="R41005d9e17f14a14" /><Relationship Type="http://schemas.openxmlformats.org/officeDocument/2006/relationships/slide" Target="/ppt/slides/slide5.xml" Id="R2831b5ad181744b9" /><Relationship Type="http://schemas.openxmlformats.org/officeDocument/2006/relationships/slide" Target="/ppt/slides/slide6.xml" Id="R229c8161cbed448b" /><Relationship Type="http://schemas.openxmlformats.org/officeDocument/2006/relationships/slide" Target="/ppt/slides/slide7.xml" Id="R0365c502f3c9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d99f70ce3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dc26e03fe4282" /><Relationship Type="http://schemas.openxmlformats.org/officeDocument/2006/relationships/theme" Target="/ppt/slideMasters/theme/theme1.xml" Id="R7c9e4d1b0306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dc26e03fe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ccf4f611b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bc33cbea1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8ebed94f2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d4eb9abd9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40647649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6345a766c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fff6a5f74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