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0e2a3ccdb04d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1b6a9e0ffa4531"/>
  </p:sldMasterIdLst>
  <p:sldIdLst>
    <p:sldId xmlns:r="http://schemas.openxmlformats.org/officeDocument/2006/relationships" id="256" r:id="R4eb0487c311747d5"/>
    <p:sldId xmlns:r="http://schemas.openxmlformats.org/officeDocument/2006/relationships" id="257" r:id="R392a252e3a2c4235"/>
    <p:sldId xmlns:r="http://schemas.openxmlformats.org/officeDocument/2006/relationships" id="258" r:id="R27878539669f423a"/>
    <p:sldId xmlns:r="http://schemas.openxmlformats.org/officeDocument/2006/relationships" id="259" r:id="R446ca7fe82fc4c09"/>
    <p:sldId xmlns:r="http://schemas.openxmlformats.org/officeDocument/2006/relationships" id="260" r:id="R2d53f5c459a54961"/>
    <p:sldId xmlns:r="http://schemas.openxmlformats.org/officeDocument/2006/relationships" id="261" r:id="Rac432015872b4830"/>
    <p:sldId xmlns:r="http://schemas.openxmlformats.org/officeDocument/2006/relationships" id="262" r:id="Rfb00d233878c46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1b6a9e0ffa4531" /><Relationship Type="http://schemas.openxmlformats.org/officeDocument/2006/relationships/slide" Target="/ppt/slides/slide1.xml" Id="R4eb0487c311747d5" /><Relationship Type="http://schemas.openxmlformats.org/officeDocument/2006/relationships/slide" Target="/ppt/slides/slide2.xml" Id="R392a252e3a2c4235" /><Relationship Type="http://schemas.openxmlformats.org/officeDocument/2006/relationships/slide" Target="/ppt/slides/slide3.xml" Id="R27878539669f423a" /><Relationship Type="http://schemas.openxmlformats.org/officeDocument/2006/relationships/slide" Target="/ppt/slides/slide4.xml" Id="R446ca7fe82fc4c09" /><Relationship Type="http://schemas.openxmlformats.org/officeDocument/2006/relationships/slide" Target="/ppt/slides/slide5.xml" Id="R2d53f5c459a54961" /><Relationship Type="http://schemas.openxmlformats.org/officeDocument/2006/relationships/slide" Target="/ppt/slides/slide6.xml" Id="Rac432015872b4830" /><Relationship Type="http://schemas.openxmlformats.org/officeDocument/2006/relationships/slide" Target="/ppt/slides/slide7.xml" Id="Rfb00d233878c46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fa91a83f94a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b8a04d79d4dfc" /><Relationship Type="http://schemas.openxmlformats.org/officeDocument/2006/relationships/theme" Target="/ppt/slideMasters/theme/theme1.xml" Id="Rd6e662ac45ee49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ab8a04d79d4d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676d12f6441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d2272a59449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04c8db50b4e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f2013348249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80326db0a4d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a2332376545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8402ec14e44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HAGLUNDVEIEN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HAGLUNDVEIEN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HAGLUNDVEIEN 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HAGLUNDVEIEN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HAGLUNDVEIEN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HAGLUNDVEIEN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−297 005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−11 665 053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28 125 627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60 761 316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HAGLUNDVEIEN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 NÆRINGSPARK AS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EIENDOM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STIL INVEST AS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HAGLUNDVEIEN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Höegh Eiendomsselskap AS, Parkveien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927 387 697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HAGLUNDVEIEN UTVIKLING AS</a:t>
            </a:r>
          </a:p>
        </p:txBody>
      </p:sp>
    </p:spTree>
  </p:cSld>
  <p:clrMapOvr>
    <a:masterClrMapping xmlns:a="http://schemas.openxmlformats.org/drawingml/2006/main"/>
  </p:clrMapOvr>
</p:sld>
</file>